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60" r:id="rId5"/>
    <p:sldId id="259"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0016" autoAdjust="0"/>
    <p:restoredTop sz="94660"/>
  </p:normalViewPr>
  <p:slideViewPr>
    <p:cSldViewPr snapToGrid="0">
      <p:cViewPr varScale="1">
        <p:scale>
          <a:sx n="59" d="100"/>
          <a:sy n="59" d="100"/>
        </p:scale>
        <p:origin x="84" y="114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647AAC94-4D5D-4104-B3D6-BBAD8A4C981A}"/>
              </a:ext>
            </a:extLst>
          </p:cNvPr>
          <p:cNvSpPr>
            <a:spLocks noGrp="1"/>
          </p:cNvSpPr>
          <p:nvPr>
            <p:ph type="ctrTitle"/>
          </p:nvPr>
        </p:nvSpPr>
        <p:spPr>
          <a:xfrm>
            <a:off x="1524000" y="1122363"/>
            <a:ext cx="9144000" cy="2387600"/>
          </a:xfrm>
        </p:spPr>
        <p:txBody>
          <a:bodyPr anchor="b"/>
          <a:lstStyle>
            <a:lvl1pPr algn="ctr">
              <a:defRPr sz="6000"/>
            </a:lvl1pPr>
          </a:lstStyle>
          <a:p>
            <a:r>
              <a:rPr lang="el-GR"/>
              <a:t>Κάντε κλικ για να επεξεργαστείτε τον τίτλο υποδείγματος</a:t>
            </a:r>
            <a:endParaRPr lang="en-US"/>
          </a:p>
        </p:txBody>
      </p:sp>
      <p:sp>
        <p:nvSpPr>
          <p:cNvPr id="3" name="Υπότιτλος 2">
            <a:extLst>
              <a:ext uri="{FF2B5EF4-FFF2-40B4-BE49-F238E27FC236}">
                <a16:creationId xmlns:a16="http://schemas.microsoft.com/office/drawing/2014/main" id="{321BE319-1276-4768-8335-F95C4001055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l-GR"/>
              <a:t>Κάντε κλικ για να επεξεργαστείτε τον υπότιτλο του υποδείγματος</a:t>
            </a:r>
            <a:endParaRPr lang="en-US"/>
          </a:p>
        </p:txBody>
      </p:sp>
      <p:sp>
        <p:nvSpPr>
          <p:cNvPr id="4" name="Θέση ημερομηνίας 3">
            <a:extLst>
              <a:ext uri="{FF2B5EF4-FFF2-40B4-BE49-F238E27FC236}">
                <a16:creationId xmlns:a16="http://schemas.microsoft.com/office/drawing/2014/main" id="{D2C9F908-5C1C-4CE9-80D5-3E2D955BAD4C}"/>
              </a:ext>
            </a:extLst>
          </p:cNvPr>
          <p:cNvSpPr>
            <a:spLocks noGrp="1"/>
          </p:cNvSpPr>
          <p:nvPr>
            <p:ph type="dt" sz="half" idx="10"/>
          </p:nvPr>
        </p:nvSpPr>
        <p:spPr/>
        <p:txBody>
          <a:bodyPr/>
          <a:lstStyle/>
          <a:p>
            <a:fld id="{6C771DCD-ECB0-4EB7-BA91-FF0AF360A72D}" type="datetimeFigureOut">
              <a:rPr lang="en-US" smtClean="0"/>
              <a:t>12/12/2020</a:t>
            </a:fld>
            <a:endParaRPr lang="en-US"/>
          </a:p>
        </p:txBody>
      </p:sp>
      <p:sp>
        <p:nvSpPr>
          <p:cNvPr id="5" name="Θέση υποσέλιδου 4">
            <a:extLst>
              <a:ext uri="{FF2B5EF4-FFF2-40B4-BE49-F238E27FC236}">
                <a16:creationId xmlns:a16="http://schemas.microsoft.com/office/drawing/2014/main" id="{DA8B19C6-1D8C-4D0E-B8F0-95D3586218ED}"/>
              </a:ext>
            </a:extLst>
          </p:cNvPr>
          <p:cNvSpPr>
            <a:spLocks noGrp="1"/>
          </p:cNvSpPr>
          <p:nvPr>
            <p:ph type="ftr" sz="quarter" idx="11"/>
          </p:nvPr>
        </p:nvSpPr>
        <p:spPr/>
        <p:txBody>
          <a:bodyPr/>
          <a:lstStyle/>
          <a:p>
            <a:endParaRPr lang="en-US"/>
          </a:p>
        </p:txBody>
      </p:sp>
      <p:sp>
        <p:nvSpPr>
          <p:cNvPr id="6" name="Θέση αριθμού διαφάνειας 5">
            <a:extLst>
              <a:ext uri="{FF2B5EF4-FFF2-40B4-BE49-F238E27FC236}">
                <a16:creationId xmlns:a16="http://schemas.microsoft.com/office/drawing/2014/main" id="{F113EF08-9E51-48F9-AD67-DB27EC29E100}"/>
              </a:ext>
            </a:extLst>
          </p:cNvPr>
          <p:cNvSpPr>
            <a:spLocks noGrp="1"/>
          </p:cNvSpPr>
          <p:nvPr>
            <p:ph type="sldNum" sz="quarter" idx="12"/>
          </p:nvPr>
        </p:nvSpPr>
        <p:spPr/>
        <p:txBody>
          <a:bodyPr/>
          <a:lstStyle/>
          <a:p>
            <a:fld id="{42ED5667-99C3-4D97-AACD-56A36A425AE8}" type="slidenum">
              <a:rPr lang="en-US" smtClean="0"/>
              <a:t>‹#›</a:t>
            </a:fld>
            <a:endParaRPr lang="en-US"/>
          </a:p>
        </p:txBody>
      </p:sp>
    </p:spTree>
    <p:extLst>
      <p:ext uri="{BB962C8B-B14F-4D97-AF65-F5344CB8AC3E}">
        <p14:creationId xmlns:p14="http://schemas.microsoft.com/office/powerpoint/2010/main" val="44194784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B1E245FE-7779-4512-9480-EB375DF59158}"/>
              </a:ext>
            </a:extLst>
          </p:cNvPr>
          <p:cNvSpPr>
            <a:spLocks noGrp="1"/>
          </p:cNvSpPr>
          <p:nvPr>
            <p:ph type="title"/>
          </p:nvPr>
        </p:nvSpPr>
        <p:spPr/>
        <p:txBody>
          <a:bodyPr/>
          <a:lstStyle/>
          <a:p>
            <a:r>
              <a:rPr lang="el-GR"/>
              <a:t>Κάντε κλικ για να επεξεργαστείτε τον τίτλο υποδείγματος</a:t>
            </a:r>
            <a:endParaRPr lang="en-US"/>
          </a:p>
        </p:txBody>
      </p:sp>
      <p:sp>
        <p:nvSpPr>
          <p:cNvPr id="3" name="Θέση κατακόρυφου κειμένου 2">
            <a:extLst>
              <a:ext uri="{FF2B5EF4-FFF2-40B4-BE49-F238E27FC236}">
                <a16:creationId xmlns:a16="http://schemas.microsoft.com/office/drawing/2014/main" id="{D8165CBA-E1FC-48EF-8D74-701700DE1439}"/>
              </a:ext>
            </a:extLst>
          </p:cNvPr>
          <p:cNvSpPr>
            <a:spLocks noGrp="1"/>
          </p:cNvSpPr>
          <p:nvPr>
            <p:ph type="body" orient="vert" idx="1"/>
          </p:nvPr>
        </p:nvSpPr>
        <p:spPr/>
        <p:txBody>
          <a:bodyPr vert="eaVert"/>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a:p>
        </p:txBody>
      </p:sp>
      <p:sp>
        <p:nvSpPr>
          <p:cNvPr id="4" name="Θέση ημερομηνίας 3">
            <a:extLst>
              <a:ext uri="{FF2B5EF4-FFF2-40B4-BE49-F238E27FC236}">
                <a16:creationId xmlns:a16="http://schemas.microsoft.com/office/drawing/2014/main" id="{10CA1494-C30E-4FC6-B3DB-9CF609842618}"/>
              </a:ext>
            </a:extLst>
          </p:cNvPr>
          <p:cNvSpPr>
            <a:spLocks noGrp="1"/>
          </p:cNvSpPr>
          <p:nvPr>
            <p:ph type="dt" sz="half" idx="10"/>
          </p:nvPr>
        </p:nvSpPr>
        <p:spPr/>
        <p:txBody>
          <a:bodyPr/>
          <a:lstStyle/>
          <a:p>
            <a:fld id="{6C771DCD-ECB0-4EB7-BA91-FF0AF360A72D}" type="datetimeFigureOut">
              <a:rPr lang="en-US" smtClean="0"/>
              <a:t>12/12/2020</a:t>
            </a:fld>
            <a:endParaRPr lang="en-US"/>
          </a:p>
        </p:txBody>
      </p:sp>
      <p:sp>
        <p:nvSpPr>
          <p:cNvPr id="5" name="Θέση υποσέλιδου 4">
            <a:extLst>
              <a:ext uri="{FF2B5EF4-FFF2-40B4-BE49-F238E27FC236}">
                <a16:creationId xmlns:a16="http://schemas.microsoft.com/office/drawing/2014/main" id="{1D1E34A5-950C-4F28-B0DF-9290781C3029}"/>
              </a:ext>
            </a:extLst>
          </p:cNvPr>
          <p:cNvSpPr>
            <a:spLocks noGrp="1"/>
          </p:cNvSpPr>
          <p:nvPr>
            <p:ph type="ftr" sz="quarter" idx="11"/>
          </p:nvPr>
        </p:nvSpPr>
        <p:spPr/>
        <p:txBody>
          <a:bodyPr/>
          <a:lstStyle/>
          <a:p>
            <a:endParaRPr lang="en-US"/>
          </a:p>
        </p:txBody>
      </p:sp>
      <p:sp>
        <p:nvSpPr>
          <p:cNvPr id="6" name="Θέση αριθμού διαφάνειας 5">
            <a:extLst>
              <a:ext uri="{FF2B5EF4-FFF2-40B4-BE49-F238E27FC236}">
                <a16:creationId xmlns:a16="http://schemas.microsoft.com/office/drawing/2014/main" id="{B07DCD93-344F-47BB-A574-540A47B2ADBC}"/>
              </a:ext>
            </a:extLst>
          </p:cNvPr>
          <p:cNvSpPr>
            <a:spLocks noGrp="1"/>
          </p:cNvSpPr>
          <p:nvPr>
            <p:ph type="sldNum" sz="quarter" idx="12"/>
          </p:nvPr>
        </p:nvSpPr>
        <p:spPr/>
        <p:txBody>
          <a:bodyPr/>
          <a:lstStyle/>
          <a:p>
            <a:fld id="{42ED5667-99C3-4D97-AACD-56A36A425AE8}" type="slidenum">
              <a:rPr lang="en-US" smtClean="0"/>
              <a:t>‹#›</a:t>
            </a:fld>
            <a:endParaRPr lang="en-US"/>
          </a:p>
        </p:txBody>
      </p:sp>
    </p:spTree>
    <p:extLst>
      <p:ext uri="{BB962C8B-B14F-4D97-AF65-F5344CB8AC3E}">
        <p14:creationId xmlns:p14="http://schemas.microsoft.com/office/powerpoint/2010/main" val="158058160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Κατακόρυφος τίτλος 1">
            <a:extLst>
              <a:ext uri="{FF2B5EF4-FFF2-40B4-BE49-F238E27FC236}">
                <a16:creationId xmlns:a16="http://schemas.microsoft.com/office/drawing/2014/main" id="{CEB606B1-8BAF-4DB1-A84C-0B7E718CE4CF}"/>
              </a:ext>
            </a:extLst>
          </p:cNvPr>
          <p:cNvSpPr>
            <a:spLocks noGrp="1"/>
          </p:cNvSpPr>
          <p:nvPr>
            <p:ph type="title" orient="vert"/>
          </p:nvPr>
        </p:nvSpPr>
        <p:spPr>
          <a:xfrm>
            <a:off x="8724900" y="365125"/>
            <a:ext cx="2628900" cy="5811838"/>
          </a:xfrm>
        </p:spPr>
        <p:txBody>
          <a:bodyPr vert="eaVert"/>
          <a:lstStyle/>
          <a:p>
            <a:r>
              <a:rPr lang="el-GR"/>
              <a:t>Κάντε κλικ για να επεξεργαστείτε τον τίτλο υποδείγματος</a:t>
            </a:r>
            <a:endParaRPr lang="en-US"/>
          </a:p>
        </p:txBody>
      </p:sp>
      <p:sp>
        <p:nvSpPr>
          <p:cNvPr id="3" name="Θέση κατακόρυφου κειμένου 2">
            <a:extLst>
              <a:ext uri="{FF2B5EF4-FFF2-40B4-BE49-F238E27FC236}">
                <a16:creationId xmlns:a16="http://schemas.microsoft.com/office/drawing/2014/main" id="{323FF705-DB38-4A33-ACB0-5659DD834D8B}"/>
              </a:ext>
            </a:extLst>
          </p:cNvPr>
          <p:cNvSpPr>
            <a:spLocks noGrp="1"/>
          </p:cNvSpPr>
          <p:nvPr>
            <p:ph type="body" orient="vert" idx="1"/>
          </p:nvPr>
        </p:nvSpPr>
        <p:spPr>
          <a:xfrm>
            <a:off x="838200" y="365125"/>
            <a:ext cx="7734300" cy="5811838"/>
          </a:xfrm>
        </p:spPr>
        <p:txBody>
          <a:bodyPr vert="eaVert"/>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a:p>
        </p:txBody>
      </p:sp>
      <p:sp>
        <p:nvSpPr>
          <p:cNvPr id="4" name="Θέση ημερομηνίας 3">
            <a:extLst>
              <a:ext uri="{FF2B5EF4-FFF2-40B4-BE49-F238E27FC236}">
                <a16:creationId xmlns:a16="http://schemas.microsoft.com/office/drawing/2014/main" id="{CB748BBF-F8E0-4E77-A3E7-AE9A99B92EE2}"/>
              </a:ext>
            </a:extLst>
          </p:cNvPr>
          <p:cNvSpPr>
            <a:spLocks noGrp="1"/>
          </p:cNvSpPr>
          <p:nvPr>
            <p:ph type="dt" sz="half" idx="10"/>
          </p:nvPr>
        </p:nvSpPr>
        <p:spPr/>
        <p:txBody>
          <a:bodyPr/>
          <a:lstStyle/>
          <a:p>
            <a:fld id="{6C771DCD-ECB0-4EB7-BA91-FF0AF360A72D}" type="datetimeFigureOut">
              <a:rPr lang="en-US" smtClean="0"/>
              <a:t>12/12/2020</a:t>
            </a:fld>
            <a:endParaRPr lang="en-US"/>
          </a:p>
        </p:txBody>
      </p:sp>
      <p:sp>
        <p:nvSpPr>
          <p:cNvPr id="5" name="Θέση υποσέλιδου 4">
            <a:extLst>
              <a:ext uri="{FF2B5EF4-FFF2-40B4-BE49-F238E27FC236}">
                <a16:creationId xmlns:a16="http://schemas.microsoft.com/office/drawing/2014/main" id="{55576D92-8DE8-4271-8765-004886B82DBF}"/>
              </a:ext>
            </a:extLst>
          </p:cNvPr>
          <p:cNvSpPr>
            <a:spLocks noGrp="1"/>
          </p:cNvSpPr>
          <p:nvPr>
            <p:ph type="ftr" sz="quarter" idx="11"/>
          </p:nvPr>
        </p:nvSpPr>
        <p:spPr/>
        <p:txBody>
          <a:bodyPr/>
          <a:lstStyle/>
          <a:p>
            <a:endParaRPr lang="en-US"/>
          </a:p>
        </p:txBody>
      </p:sp>
      <p:sp>
        <p:nvSpPr>
          <p:cNvPr id="6" name="Θέση αριθμού διαφάνειας 5">
            <a:extLst>
              <a:ext uri="{FF2B5EF4-FFF2-40B4-BE49-F238E27FC236}">
                <a16:creationId xmlns:a16="http://schemas.microsoft.com/office/drawing/2014/main" id="{41C5108B-86FB-4691-BEB0-77710706A3FF}"/>
              </a:ext>
            </a:extLst>
          </p:cNvPr>
          <p:cNvSpPr>
            <a:spLocks noGrp="1"/>
          </p:cNvSpPr>
          <p:nvPr>
            <p:ph type="sldNum" sz="quarter" idx="12"/>
          </p:nvPr>
        </p:nvSpPr>
        <p:spPr/>
        <p:txBody>
          <a:bodyPr/>
          <a:lstStyle/>
          <a:p>
            <a:fld id="{42ED5667-99C3-4D97-AACD-56A36A425AE8}" type="slidenum">
              <a:rPr lang="en-US" smtClean="0"/>
              <a:t>‹#›</a:t>
            </a:fld>
            <a:endParaRPr lang="en-US"/>
          </a:p>
        </p:txBody>
      </p:sp>
    </p:spTree>
    <p:extLst>
      <p:ext uri="{BB962C8B-B14F-4D97-AF65-F5344CB8AC3E}">
        <p14:creationId xmlns:p14="http://schemas.microsoft.com/office/powerpoint/2010/main" val="327871110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1B414261-5C35-45A8-B8ED-A518E647CD24}"/>
              </a:ext>
            </a:extLst>
          </p:cNvPr>
          <p:cNvSpPr>
            <a:spLocks noGrp="1"/>
          </p:cNvSpPr>
          <p:nvPr>
            <p:ph type="title"/>
          </p:nvPr>
        </p:nvSpPr>
        <p:spPr/>
        <p:txBody>
          <a:bodyPr/>
          <a:lstStyle/>
          <a:p>
            <a:r>
              <a:rPr lang="el-GR"/>
              <a:t>Κάντε κλικ για να επεξεργαστείτε τον τίτλο υποδείγματος</a:t>
            </a:r>
            <a:endParaRPr lang="en-US"/>
          </a:p>
        </p:txBody>
      </p:sp>
      <p:sp>
        <p:nvSpPr>
          <p:cNvPr id="3" name="Θέση περιεχομένου 2">
            <a:extLst>
              <a:ext uri="{FF2B5EF4-FFF2-40B4-BE49-F238E27FC236}">
                <a16:creationId xmlns:a16="http://schemas.microsoft.com/office/drawing/2014/main" id="{68B885A8-D8FA-47C7-8463-079F805C9F9D}"/>
              </a:ext>
            </a:extLst>
          </p:cNvPr>
          <p:cNvSpPr>
            <a:spLocks noGrp="1"/>
          </p:cNvSpPr>
          <p:nvPr>
            <p:ph idx="1"/>
          </p:nvPr>
        </p:nvSpPr>
        <p:spPr/>
        <p:txBody>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a:p>
        </p:txBody>
      </p:sp>
      <p:sp>
        <p:nvSpPr>
          <p:cNvPr id="4" name="Θέση ημερομηνίας 3">
            <a:extLst>
              <a:ext uri="{FF2B5EF4-FFF2-40B4-BE49-F238E27FC236}">
                <a16:creationId xmlns:a16="http://schemas.microsoft.com/office/drawing/2014/main" id="{5C7A31E4-41DA-4530-9784-8FFD18C7FEE1}"/>
              </a:ext>
            </a:extLst>
          </p:cNvPr>
          <p:cNvSpPr>
            <a:spLocks noGrp="1"/>
          </p:cNvSpPr>
          <p:nvPr>
            <p:ph type="dt" sz="half" idx="10"/>
          </p:nvPr>
        </p:nvSpPr>
        <p:spPr/>
        <p:txBody>
          <a:bodyPr/>
          <a:lstStyle/>
          <a:p>
            <a:fld id="{6C771DCD-ECB0-4EB7-BA91-FF0AF360A72D}" type="datetimeFigureOut">
              <a:rPr lang="en-US" smtClean="0"/>
              <a:t>12/12/2020</a:t>
            </a:fld>
            <a:endParaRPr lang="en-US"/>
          </a:p>
        </p:txBody>
      </p:sp>
      <p:sp>
        <p:nvSpPr>
          <p:cNvPr id="5" name="Θέση υποσέλιδου 4">
            <a:extLst>
              <a:ext uri="{FF2B5EF4-FFF2-40B4-BE49-F238E27FC236}">
                <a16:creationId xmlns:a16="http://schemas.microsoft.com/office/drawing/2014/main" id="{9F5D8B64-3F1A-4EFD-BA0A-E42B573D7A78}"/>
              </a:ext>
            </a:extLst>
          </p:cNvPr>
          <p:cNvSpPr>
            <a:spLocks noGrp="1"/>
          </p:cNvSpPr>
          <p:nvPr>
            <p:ph type="ftr" sz="quarter" idx="11"/>
          </p:nvPr>
        </p:nvSpPr>
        <p:spPr/>
        <p:txBody>
          <a:bodyPr/>
          <a:lstStyle/>
          <a:p>
            <a:endParaRPr lang="en-US"/>
          </a:p>
        </p:txBody>
      </p:sp>
      <p:sp>
        <p:nvSpPr>
          <p:cNvPr id="6" name="Θέση αριθμού διαφάνειας 5">
            <a:extLst>
              <a:ext uri="{FF2B5EF4-FFF2-40B4-BE49-F238E27FC236}">
                <a16:creationId xmlns:a16="http://schemas.microsoft.com/office/drawing/2014/main" id="{C828CA4E-4FA6-48B4-97ED-459A5C69DE7B}"/>
              </a:ext>
            </a:extLst>
          </p:cNvPr>
          <p:cNvSpPr>
            <a:spLocks noGrp="1"/>
          </p:cNvSpPr>
          <p:nvPr>
            <p:ph type="sldNum" sz="quarter" idx="12"/>
          </p:nvPr>
        </p:nvSpPr>
        <p:spPr/>
        <p:txBody>
          <a:bodyPr/>
          <a:lstStyle/>
          <a:p>
            <a:fld id="{42ED5667-99C3-4D97-AACD-56A36A425AE8}" type="slidenum">
              <a:rPr lang="en-US" smtClean="0"/>
              <a:t>‹#›</a:t>
            </a:fld>
            <a:endParaRPr lang="en-US"/>
          </a:p>
        </p:txBody>
      </p:sp>
    </p:spTree>
    <p:extLst>
      <p:ext uri="{BB962C8B-B14F-4D97-AF65-F5344CB8AC3E}">
        <p14:creationId xmlns:p14="http://schemas.microsoft.com/office/powerpoint/2010/main" val="115762738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5936043F-8F2A-4D1F-B344-A29BCF2D24D7}"/>
              </a:ext>
            </a:extLst>
          </p:cNvPr>
          <p:cNvSpPr>
            <a:spLocks noGrp="1"/>
          </p:cNvSpPr>
          <p:nvPr>
            <p:ph type="title"/>
          </p:nvPr>
        </p:nvSpPr>
        <p:spPr>
          <a:xfrm>
            <a:off x="831850" y="1709738"/>
            <a:ext cx="10515600" cy="2852737"/>
          </a:xfrm>
        </p:spPr>
        <p:txBody>
          <a:bodyPr anchor="b"/>
          <a:lstStyle>
            <a:lvl1pPr>
              <a:defRPr sz="6000"/>
            </a:lvl1pPr>
          </a:lstStyle>
          <a:p>
            <a:r>
              <a:rPr lang="el-GR"/>
              <a:t>Κάντε κλικ για να επεξεργαστείτε τον τίτλο υποδείγματος</a:t>
            </a:r>
            <a:endParaRPr lang="en-US"/>
          </a:p>
        </p:txBody>
      </p:sp>
      <p:sp>
        <p:nvSpPr>
          <p:cNvPr id="3" name="Θέση κειμένου 2">
            <a:extLst>
              <a:ext uri="{FF2B5EF4-FFF2-40B4-BE49-F238E27FC236}">
                <a16:creationId xmlns:a16="http://schemas.microsoft.com/office/drawing/2014/main" id="{10A5BEB8-984E-495F-88CC-8D2FFC227CAC}"/>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l-GR"/>
              <a:t>Στυλ κειμένου υποδείγματος</a:t>
            </a:r>
          </a:p>
        </p:txBody>
      </p:sp>
      <p:sp>
        <p:nvSpPr>
          <p:cNvPr id="4" name="Θέση ημερομηνίας 3">
            <a:extLst>
              <a:ext uri="{FF2B5EF4-FFF2-40B4-BE49-F238E27FC236}">
                <a16:creationId xmlns:a16="http://schemas.microsoft.com/office/drawing/2014/main" id="{BCFF6371-7960-42B1-8573-EC1B29B990C6}"/>
              </a:ext>
            </a:extLst>
          </p:cNvPr>
          <p:cNvSpPr>
            <a:spLocks noGrp="1"/>
          </p:cNvSpPr>
          <p:nvPr>
            <p:ph type="dt" sz="half" idx="10"/>
          </p:nvPr>
        </p:nvSpPr>
        <p:spPr/>
        <p:txBody>
          <a:bodyPr/>
          <a:lstStyle/>
          <a:p>
            <a:fld id="{6C771DCD-ECB0-4EB7-BA91-FF0AF360A72D}" type="datetimeFigureOut">
              <a:rPr lang="en-US" smtClean="0"/>
              <a:t>12/12/2020</a:t>
            </a:fld>
            <a:endParaRPr lang="en-US"/>
          </a:p>
        </p:txBody>
      </p:sp>
      <p:sp>
        <p:nvSpPr>
          <p:cNvPr id="5" name="Θέση υποσέλιδου 4">
            <a:extLst>
              <a:ext uri="{FF2B5EF4-FFF2-40B4-BE49-F238E27FC236}">
                <a16:creationId xmlns:a16="http://schemas.microsoft.com/office/drawing/2014/main" id="{A57024D4-6006-437E-B839-AED4E1095071}"/>
              </a:ext>
            </a:extLst>
          </p:cNvPr>
          <p:cNvSpPr>
            <a:spLocks noGrp="1"/>
          </p:cNvSpPr>
          <p:nvPr>
            <p:ph type="ftr" sz="quarter" idx="11"/>
          </p:nvPr>
        </p:nvSpPr>
        <p:spPr/>
        <p:txBody>
          <a:bodyPr/>
          <a:lstStyle/>
          <a:p>
            <a:endParaRPr lang="en-US"/>
          </a:p>
        </p:txBody>
      </p:sp>
      <p:sp>
        <p:nvSpPr>
          <p:cNvPr id="6" name="Θέση αριθμού διαφάνειας 5">
            <a:extLst>
              <a:ext uri="{FF2B5EF4-FFF2-40B4-BE49-F238E27FC236}">
                <a16:creationId xmlns:a16="http://schemas.microsoft.com/office/drawing/2014/main" id="{DC2598F7-6F8B-4FD2-B4F1-7BA68209AFED}"/>
              </a:ext>
            </a:extLst>
          </p:cNvPr>
          <p:cNvSpPr>
            <a:spLocks noGrp="1"/>
          </p:cNvSpPr>
          <p:nvPr>
            <p:ph type="sldNum" sz="quarter" idx="12"/>
          </p:nvPr>
        </p:nvSpPr>
        <p:spPr/>
        <p:txBody>
          <a:bodyPr/>
          <a:lstStyle/>
          <a:p>
            <a:fld id="{42ED5667-99C3-4D97-AACD-56A36A425AE8}" type="slidenum">
              <a:rPr lang="en-US" smtClean="0"/>
              <a:t>‹#›</a:t>
            </a:fld>
            <a:endParaRPr lang="en-US"/>
          </a:p>
        </p:txBody>
      </p:sp>
    </p:spTree>
    <p:extLst>
      <p:ext uri="{BB962C8B-B14F-4D97-AF65-F5344CB8AC3E}">
        <p14:creationId xmlns:p14="http://schemas.microsoft.com/office/powerpoint/2010/main" val="74708460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642260AD-F8A0-4483-8C40-3E0631BE9417}"/>
              </a:ext>
            </a:extLst>
          </p:cNvPr>
          <p:cNvSpPr>
            <a:spLocks noGrp="1"/>
          </p:cNvSpPr>
          <p:nvPr>
            <p:ph type="title"/>
          </p:nvPr>
        </p:nvSpPr>
        <p:spPr/>
        <p:txBody>
          <a:bodyPr/>
          <a:lstStyle/>
          <a:p>
            <a:r>
              <a:rPr lang="el-GR"/>
              <a:t>Κάντε κλικ για να επεξεργαστείτε τον τίτλο υποδείγματος</a:t>
            </a:r>
            <a:endParaRPr lang="en-US"/>
          </a:p>
        </p:txBody>
      </p:sp>
      <p:sp>
        <p:nvSpPr>
          <p:cNvPr id="3" name="Θέση περιεχομένου 2">
            <a:extLst>
              <a:ext uri="{FF2B5EF4-FFF2-40B4-BE49-F238E27FC236}">
                <a16:creationId xmlns:a16="http://schemas.microsoft.com/office/drawing/2014/main" id="{6EE094D5-45E6-4548-88EB-70AFD92B4B64}"/>
              </a:ext>
            </a:extLst>
          </p:cNvPr>
          <p:cNvSpPr>
            <a:spLocks noGrp="1"/>
          </p:cNvSpPr>
          <p:nvPr>
            <p:ph sz="half" idx="1"/>
          </p:nvPr>
        </p:nvSpPr>
        <p:spPr>
          <a:xfrm>
            <a:off x="838200" y="1825625"/>
            <a:ext cx="5181600" cy="4351338"/>
          </a:xfrm>
        </p:spPr>
        <p:txBody>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a:p>
        </p:txBody>
      </p:sp>
      <p:sp>
        <p:nvSpPr>
          <p:cNvPr id="4" name="Θέση περιεχομένου 3">
            <a:extLst>
              <a:ext uri="{FF2B5EF4-FFF2-40B4-BE49-F238E27FC236}">
                <a16:creationId xmlns:a16="http://schemas.microsoft.com/office/drawing/2014/main" id="{A4EF312F-8CCD-4E75-9875-3B3C6EEE2847}"/>
              </a:ext>
            </a:extLst>
          </p:cNvPr>
          <p:cNvSpPr>
            <a:spLocks noGrp="1"/>
          </p:cNvSpPr>
          <p:nvPr>
            <p:ph sz="half" idx="2"/>
          </p:nvPr>
        </p:nvSpPr>
        <p:spPr>
          <a:xfrm>
            <a:off x="6172200" y="1825625"/>
            <a:ext cx="5181600" cy="4351338"/>
          </a:xfrm>
        </p:spPr>
        <p:txBody>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a:p>
        </p:txBody>
      </p:sp>
      <p:sp>
        <p:nvSpPr>
          <p:cNvPr id="5" name="Θέση ημερομηνίας 4">
            <a:extLst>
              <a:ext uri="{FF2B5EF4-FFF2-40B4-BE49-F238E27FC236}">
                <a16:creationId xmlns:a16="http://schemas.microsoft.com/office/drawing/2014/main" id="{9FA40613-28EC-4E9A-AC74-C63BF3E1B407}"/>
              </a:ext>
            </a:extLst>
          </p:cNvPr>
          <p:cNvSpPr>
            <a:spLocks noGrp="1"/>
          </p:cNvSpPr>
          <p:nvPr>
            <p:ph type="dt" sz="half" idx="10"/>
          </p:nvPr>
        </p:nvSpPr>
        <p:spPr/>
        <p:txBody>
          <a:bodyPr/>
          <a:lstStyle/>
          <a:p>
            <a:fld id="{6C771DCD-ECB0-4EB7-BA91-FF0AF360A72D}" type="datetimeFigureOut">
              <a:rPr lang="en-US" smtClean="0"/>
              <a:t>12/12/2020</a:t>
            </a:fld>
            <a:endParaRPr lang="en-US"/>
          </a:p>
        </p:txBody>
      </p:sp>
      <p:sp>
        <p:nvSpPr>
          <p:cNvPr id="6" name="Θέση υποσέλιδου 5">
            <a:extLst>
              <a:ext uri="{FF2B5EF4-FFF2-40B4-BE49-F238E27FC236}">
                <a16:creationId xmlns:a16="http://schemas.microsoft.com/office/drawing/2014/main" id="{5413619A-60D8-486A-BAEF-7286F68D99A0}"/>
              </a:ext>
            </a:extLst>
          </p:cNvPr>
          <p:cNvSpPr>
            <a:spLocks noGrp="1"/>
          </p:cNvSpPr>
          <p:nvPr>
            <p:ph type="ftr" sz="quarter" idx="11"/>
          </p:nvPr>
        </p:nvSpPr>
        <p:spPr/>
        <p:txBody>
          <a:bodyPr/>
          <a:lstStyle/>
          <a:p>
            <a:endParaRPr lang="en-US"/>
          </a:p>
        </p:txBody>
      </p:sp>
      <p:sp>
        <p:nvSpPr>
          <p:cNvPr id="7" name="Θέση αριθμού διαφάνειας 6">
            <a:extLst>
              <a:ext uri="{FF2B5EF4-FFF2-40B4-BE49-F238E27FC236}">
                <a16:creationId xmlns:a16="http://schemas.microsoft.com/office/drawing/2014/main" id="{9CFBDD74-C693-411C-946B-A86D2CB64430}"/>
              </a:ext>
            </a:extLst>
          </p:cNvPr>
          <p:cNvSpPr>
            <a:spLocks noGrp="1"/>
          </p:cNvSpPr>
          <p:nvPr>
            <p:ph type="sldNum" sz="quarter" idx="12"/>
          </p:nvPr>
        </p:nvSpPr>
        <p:spPr/>
        <p:txBody>
          <a:bodyPr/>
          <a:lstStyle/>
          <a:p>
            <a:fld id="{42ED5667-99C3-4D97-AACD-56A36A425AE8}" type="slidenum">
              <a:rPr lang="en-US" smtClean="0"/>
              <a:t>‹#›</a:t>
            </a:fld>
            <a:endParaRPr lang="en-US"/>
          </a:p>
        </p:txBody>
      </p:sp>
    </p:spTree>
    <p:extLst>
      <p:ext uri="{BB962C8B-B14F-4D97-AF65-F5344CB8AC3E}">
        <p14:creationId xmlns:p14="http://schemas.microsoft.com/office/powerpoint/2010/main" val="326577470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20DB4DA4-CECE-4210-9A72-CAEF60D6365C}"/>
              </a:ext>
            </a:extLst>
          </p:cNvPr>
          <p:cNvSpPr>
            <a:spLocks noGrp="1"/>
          </p:cNvSpPr>
          <p:nvPr>
            <p:ph type="title"/>
          </p:nvPr>
        </p:nvSpPr>
        <p:spPr>
          <a:xfrm>
            <a:off x="839788" y="365125"/>
            <a:ext cx="10515600" cy="1325563"/>
          </a:xfrm>
        </p:spPr>
        <p:txBody>
          <a:bodyPr/>
          <a:lstStyle/>
          <a:p>
            <a:r>
              <a:rPr lang="el-GR"/>
              <a:t>Κάντε κλικ για να επεξεργαστείτε τον τίτλο υποδείγματος</a:t>
            </a:r>
            <a:endParaRPr lang="en-US"/>
          </a:p>
        </p:txBody>
      </p:sp>
      <p:sp>
        <p:nvSpPr>
          <p:cNvPr id="3" name="Θέση κειμένου 2">
            <a:extLst>
              <a:ext uri="{FF2B5EF4-FFF2-40B4-BE49-F238E27FC236}">
                <a16:creationId xmlns:a16="http://schemas.microsoft.com/office/drawing/2014/main" id="{3D952373-82C3-4AE8-A544-F4F218D4E33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Στυλ κειμένου υποδείγματος</a:t>
            </a:r>
          </a:p>
        </p:txBody>
      </p:sp>
      <p:sp>
        <p:nvSpPr>
          <p:cNvPr id="4" name="Θέση περιεχομένου 3">
            <a:extLst>
              <a:ext uri="{FF2B5EF4-FFF2-40B4-BE49-F238E27FC236}">
                <a16:creationId xmlns:a16="http://schemas.microsoft.com/office/drawing/2014/main" id="{98784B80-5F7B-4A2C-BAFA-0A0F4C86839E}"/>
              </a:ext>
            </a:extLst>
          </p:cNvPr>
          <p:cNvSpPr>
            <a:spLocks noGrp="1"/>
          </p:cNvSpPr>
          <p:nvPr>
            <p:ph sz="half" idx="2"/>
          </p:nvPr>
        </p:nvSpPr>
        <p:spPr>
          <a:xfrm>
            <a:off x="839788" y="2505075"/>
            <a:ext cx="5157787" cy="3684588"/>
          </a:xfrm>
        </p:spPr>
        <p:txBody>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a:p>
        </p:txBody>
      </p:sp>
      <p:sp>
        <p:nvSpPr>
          <p:cNvPr id="5" name="Θέση κειμένου 4">
            <a:extLst>
              <a:ext uri="{FF2B5EF4-FFF2-40B4-BE49-F238E27FC236}">
                <a16:creationId xmlns:a16="http://schemas.microsoft.com/office/drawing/2014/main" id="{1EB6A468-D8F3-4D6C-BC73-9BA5C0D0D231}"/>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Στυλ κειμένου υποδείγματος</a:t>
            </a:r>
          </a:p>
        </p:txBody>
      </p:sp>
      <p:sp>
        <p:nvSpPr>
          <p:cNvPr id="6" name="Θέση περιεχομένου 5">
            <a:extLst>
              <a:ext uri="{FF2B5EF4-FFF2-40B4-BE49-F238E27FC236}">
                <a16:creationId xmlns:a16="http://schemas.microsoft.com/office/drawing/2014/main" id="{92DE23F9-3185-4A28-A90F-4A6D00FF3710}"/>
              </a:ext>
            </a:extLst>
          </p:cNvPr>
          <p:cNvSpPr>
            <a:spLocks noGrp="1"/>
          </p:cNvSpPr>
          <p:nvPr>
            <p:ph sz="quarter" idx="4"/>
          </p:nvPr>
        </p:nvSpPr>
        <p:spPr>
          <a:xfrm>
            <a:off x="6172200" y="2505075"/>
            <a:ext cx="5183188" cy="3684588"/>
          </a:xfrm>
        </p:spPr>
        <p:txBody>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a:p>
        </p:txBody>
      </p:sp>
      <p:sp>
        <p:nvSpPr>
          <p:cNvPr id="7" name="Θέση ημερομηνίας 6">
            <a:extLst>
              <a:ext uri="{FF2B5EF4-FFF2-40B4-BE49-F238E27FC236}">
                <a16:creationId xmlns:a16="http://schemas.microsoft.com/office/drawing/2014/main" id="{DA4FB9F6-B9F8-4C9F-AB0A-E01036151416}"/>
              </a:ext>
            </a:extLst>
          </p:cNvPr>
          <p:cNvSpPr>
            <a:spLocks noGrp="1"/>
          </p:cNvSpPr>
          <p:nvPr>
            <p:ph type="dt" sz="half" idx="10"/>
          </p:nvPr>
        </p:nvSpPr>
        <p:spPr/>
        <p:txBody>
          <a:bodyPr/>
          <a:lstStyle/>
          <a:p>
            <a:fld id="{6C771DCD-ECB0-4EB7-BA91-FF0AF360A72D}" type="datetimeFigureOut">
              <a:rPr lang="en-US" smtClean="0"/>
              <a:t>12/12/2020</a:t>
            </a:fld>
            <a:endParaRPr lang="en-US"/>
          </a:p>
        </p:txBody>
      </p:sp>
      <p:sp>
        <p:nvSpPr>
          <p:cNvPr id="8" name="Θέση υποσέλιδου 7">
            <a:extLst>
              <a:ext uri="{FF2B5EF4-FFF2-40B4-BE49-F238E27FC236}">
                <a16:creationId xmlns:a16="http://schemas.microsoft.com/office/drawing/2014/main" id="{E741CD1C-7B09-4C8A-AF19-0E317A38F6E9}"/>
              </a:ext>
            </a:extLst>
          </p:cNvPr>
          <p:cNvSpPr>
            <a:spLocks noGrp="1"/>
          </p:cNvSpPr>
          <p:nvPr>
            <p:ph type="ftr" sz="quarter" idx="11"/>
          </p:nvPr>
        </p:nvSpPr>
        <p:spPr/>
        <p:txBody>
          <a:bodyPr/>
          <a:lstStyle/>
          <a:p>
            <a:endParaRPr lang="en-US"/>
          </a:p>
        </p:txBody>
      </p:sp>
      <p:sp>
        <p:nvSpPr>
          <p:cNvPr id="9" name="Θέση αριθμού διαφάνειας 8">
            <a:extLst>
              <a:ext uri="{FF2B5EF4-FFF2-40B4-BE49-F238E27FC236}">
                <a16:creationId xmlns:a16="http://schemas.microsoft.com/office/drawing/2014/main" id="{BCECD503-DE82-4806-BFFF-27C856C2BD0C}"/>
              </a:ext>
            </a:extLst>
          </p:cNvPr>
          <p:cNvSpPr>
            <a:spLocks noGrp="1"/>
          </p:cNvSpPr>
          <p:nvPr>
            <p:ph type="sldNum" sz="quarter" idx="12"/>
          </p:nvPr>
        </p:nvSpPr>
        <p:spPr/>
        <p:txBody>
          <a:bodyPr/>
          <a:lstStyle/>
          <a:p>
            <a:fld id="{42ED5667-99C3-4D97-AACD-56A36A425AE8}" type="slidenum">
              <a:rPr lang="en-US" smtClean="0"/>
              <a:t>‹#›</a:t>
            </a:fld>
            <a:endParaRPr lang="en-US"/>
          </a:p>
        </p:txBody>
      </p:sp>
    </p:spTree>
    <p:extLst>
      <p:ext uri="{BB962C8B-B14F-4D97-AF65-F5344CB8AC3E}">
        <p14:creationId xmlns:p14="http://schemas.microsoft.com/office/powerpoint/2010/main" val="359015071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6B7D413A-8392-422C-8D98-3A452D16FA29}"/>
              </a:ext>
            </a:extLst>
          </p:cNvPr>
          <p:cNvSpPr>
            <a:spLocks noGrp="1"/>
          </p:cNvSpPr>
          <p:nvPr>
            <p:ph type="title"/>
          </p:nvPr>
        </p:nvSpPr>
        <p:spPr/>
        <p:txBody>
          <a:bodyPr/>
          <a:lstStyle/>
          <a:p>
            <a:r>
              <a:rPr lang="el-GR"/>
              <a:t>Κάντε κλικ για να επεξεργαστείτε τον τίτλο υποδείγματος</a:t>
            </a:r>
            <a:endParaRPr lang="en-US"/>
          </a:p>
        </p:txBody>
      </p:sp>
      <p:sp>
        <p:nvSpPr>
          <p:cNvPr id="3" name="Θέση ημερομηνίας 2">
            <a:extLst>
              <a:ext uri="{FF2B5EF4-FFF2-40B4-BE49-F238E27FC236}">
                <a16:creationId xmlns:a16="http://schemas.microsoft.com/office/drawing/2014/main" id="{2733A253-0729-45C5-BBF0-2EEB1E483A6F}"/>
              </a:ext>
            </a:extLst>
          </p:cNvPr>
          <p:cNvSpPr>
            <a:spLocks noGrp="1"/>
          </p:cNvSpPr>
          <p:nvPr>
            <p:ph type="dt" sz="half" idx="10"/>
          </p:nvPr>
        </p:nvSpPr>
        <p:spPr/>
        <p:txBody>
          <a:bodyPr/>
          <a:lstStyle/>
          <a:p>
            <a:fld id="{6C771DCD-ECB0-4EB7-BA91-FF0AF360A72D}" type="datetimeFigureOut">
              <a:rPr lang="en-US" smtClean="0"/>
              <a:t>12/12/2020</a:t>
            </a:fld>
            <a:endParaRPr lang="en-US"/>
          </a:p>
        </p:txBody>
      </p:sp>
      <p:sp>
        <p:nvSpPr>
          <p:cNvPr id="4" name="Θέση υποσέλιδου 3">
            <a:extLst>
              <a:ext uri="{FF2B5EF4-FFF2-40B4-BE49-F238E27FC236}">
                <a16:creationId xmlns:a16="http://schemas.microsoft.com/office/drawing/2014/main" id="{FAB5860B-2BF8-4375-820B-CF256681BB1A}"/>
              </a:ext>
            </a:extLst>
          </p:cNvPr>
          <p:cNvSpPr>
            <a:spLocks noGrp="1"/>
          </p:cNvSpPr>
          <p:nvPr>
            <p:ph type="ftr" sz="quarter" idx="11"/>
          </p:nvPr>
        </p:nvSpPr>
        <p:spPr/>
        <p:txBody>
          <a:bodyPr/>
          <a:lstStyle/>
          <a:p>
            <a:endParaRPr lang="en-US"/>
          </a:p>
        </p:txBody>
      </p:sp>
      <p:sp>
        <p:nvSpPr>
          <p:cNvPr id="5" name="Θέση αριθμού διαφάνειας 4">
            <a:extLst>
              <a:ext uri="{FF2B5EF4-FFF2-40B4-BE49-F238E27FC236}">
                <a16:creationId xmlns:a16="http://schemas.microsoft.com/office/drawing/2014/main" id="{E8461CE7-9497-42D4-9976-0C12CDCE639D}"/>
              </a:ext>
            </a:extLst>
          </p:cNvPr>
          <p:cNvSpPr>
            <a:spLocks noGrp="1"/>
          </p:cNvSpPr>
          <p:nvPr>
            <p:ph type="sldNum" sz="quarter" idx="12"/>
          </p:nvPr>
        </p:nvSpPr>
        <p:spPr/>
        <p:txBody>
          <a:bodyPr/>
          <a:lstStyle/>
          <a:p>
            <a:fld id="{42ED5667-99C3-4D97-AACD-56A36A425AE8}" type="slidenum">
              <a:rPr lang="en-US" smtClean="0"/>
              <a:t>‹#›</a:t>
            </a:fld>
            <a:endParaRPr lang="en-US"/>
          </a:p>
        </p:txBody>
      </p:sp>
    </p:spTree>
    <p:extLst>
      <p:ext uri="{BB962C8B-B14F-4D97-AF65-F5344CB8AC3E}">
        <p14:creationId xmlns:p14="http://schemas.microsoft.com/office/powerpoint/2010/main" val="41189017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ό">
    <p:spTree>
      <p:nvGrpSpPr>
        <p:cNvPr id="1" name=""/>
        <p:cNvGrpSpPr/>
        <p:nvPr/>
      </p:nvGrpSpPr>
      <p:grpSpPr>
        <a:xfrm>
          <a:off x="0" y="0"/>
          <a:ext cx="0" cy="0"/>
          <a:chOff x="0" y="0"/>
          <a:chExt cx="0" cy="0"/>
        </a:xfrm>
      </p:grpSpPr>
      <p:sp>
        <p:nvSpPr>
          <p:cNvPr id="2" name="Θέση ημερομηνίας 1">
            <a:extLst>
              <a:ext uri="{FF2B5EF4-FFF2-40B4-BE49-F238E27FC236}">
                <a16:creationId xmlns:a16="http://schemas.microsoft.com/office/drawing/2014/main" id="{044720A6-1B49-4950-8690-63BF04313B25}"/>
              </a:ext>
            </a:extLst>
          </p:cNvPr>
          <p:cNvSpPr>
            <a:spLocks noGrp="1"/>
          </p:cNvSpPr>
          <p:nvPr>
            <p:ph type="dt" sz="half" idx="10"/>
          </p:nvPr>
        </p:nvSpPr>
        <p:spPr/>
        <p:txBody>
          <a:bodyPr/>
          <a:lstStyle/>
          <a:p>
            <a:fld id="{6C771DCD-ECB0-4EB7-BA91-FF0AF360A72D}" type="datetimeFigureOut">
              <a:rPr lang="en-US" smtClean="0"/>
              <a:t>12/12/2020</a:t>
            </a:fld>
            <a:endParaRPr lang="en-US"/>
          </a:p>
        </p:txBody>
      </p:sp>
      <p:sp>
        <p:nvSpPr>
          <p:cNvPr id="3" name="Θέση υποσέλιδου 2">
            <a:extLst>
              <a:ext uri="{FF2B5EF4-FFF2-40B4-BE49-F238E27FC236}">
                <a16:creationId xmlns:a16="http://schemas.microsoft.com/office/drawing/2014/main" id="{9244DE0E-A6B9-40B9-AF38-61F45DDD83B0}"/>
              </a:ext>
            </a:extLst>
          </p:cNvPr>
          <p:cNvSpPr>
            <a:spLocks noGrp="1"/>
          </p:cNvSpPr>
          <p:nvPr>
            <p:ph type="ftr" sz="quarter" idx="11"/>
          </p:nvPr>
        </p:nvSpPr>
        <p:spPr/>
        <p:txBody>
          <a:bodyPr/>
          <a:lstStyle/>
          <a:p>
            <a:endParaRPr lang="en-US"/>
          </a:p>
        </p:txBody>
      </p:sp>
      <p:sp>
        <p:nvSpPr>
          <p:cNvPr id="4" name="Θέση αριθμού διαφάνειας 3">
            <a:extLst>
              <a:ext uri="{FF2B5EF4-FFF2-40B4-BE49-F238E27FC236}">
                <a16:creationId xmlns:a16="http://schemas.microsoft.com/office/drawing/2014/main" id="{D334C042-3998-48E7-82B1-F6AF12606669}"/>
              </a:ext>
            </a:extLst>
          </p:cNvPr>
          <p:cNvSpPr>
            <a:spLocks noGrp="1"/>
          </p:cNvSpPr>
          <p:nvPr>
            <p:ph type="sldNum" sz="quarter" idx="12"/>
          </p:nvPr>
        </p:nvSpPr>
        <p:spPr/>
        <p:txBody>
          <a:bodyPr/>
          <a:lstStyle/>
          <a:p>
            <a:fld id="{42ED5667-99C3-4D97-AACD-56A36A425AE8}" type="slidenum">
              <a:rPr lang="en-US" smtClean="0"/>
              <a:t>‹#›</a:t>
            </a:fld>
            <a:endParaRPr lang="en-US"/>
          </a:p>
        </p:txBody>
      </p:sp>
    </p:spTree>
    <p:extLst>
      <p:ext uri="{BB962C8B-B14F-4D97-AF65-F5344CB8AC3E}">
        <p14:creationId xmlns:p14="http://schemas.microsoft.com/office/powerpoint/2010/main" val="375747714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F4CA0C1E-DE33-411C-B0D8-9FAEDD5268E4}"/>
              </a:ext>
            </a:extLst>
          </p:cNvPr>
          <p:cNvSpPr>
            <a:spLocks noGrp="1"/>
          </p:cNvSpPr>
          <p:nvPr>
            <p:ph type="title"/>
          </p:nvPr>
        </p:nvSpPr>
        <p:spPr>
          <a:xfrm>
            <a:off x="839788" y="457200"/>
            <a:ext cx="3932237" cy="1600200"/>
          </a:xfrm>
        </p:spPr>
        <p:txBody>
          <a:bodyPr anchor="b"/>
          <a:lstStyle>
            <a:lvl1pPr>
              <a:defRPr sz="3200"/>
            </a:lvl1pPr>
          </a:lstStyle>
          <a:p>
            <a:r>
              <a:rPr lang="el-GR"/>
              <a:t>Κάντε κλικ για να επεξεργαστείτε τον τίτλο υποδείγματος</a:t>
            </a:r>
            <a:endParaRPr lang="en-US"/>
          </a:p>
        </p:txBody>
      </p:sp>
      <p:sp>
        <p:nvSpPr>
          <p:cNvPr id="3" name="Θέση περιεχομένου 2">
            <a:extLst>
              <a:ext uri="{FF2B5EF4-FFF2-40B4-BE49-F238E27FC236}">
                <a16:creationId xmlns:a16="http://schemas.microsoft.com/office/drawing/2014/main" id="{101FF656-0101-4A11-862C-A0653898A82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a:p>
        </p:txBody>
      </p:sp>
      <p:sp>
        <p:nvSpPr>
          <p:cNvPr id="4" name="Θέση κειμένου 3">
            <a:extLst>
              <a:ext uri="{FF2B5EF4-FFF2-40B4-BE49-F238E27FC236}">
                <a16:creationId xmlns:a16="http://schemas.microsoft.com/office/drawing/2014/main" id="{D4794E81-6539-46CA-8DC9-CB4E1EC6CA7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l-GR"/>
              <a:t>Στυλ κειμένου υποδείγματος</a:t>
            </a:r>
          </a:p>
        </p:txBody>
      </p:sp>
      <p:sp>
        <p:nvSpPr>
          <p:cNvPr id="5" name="Θέση ημερομηνίας 4">
            <a:extLst>
              <a:ext uri="{FF2B5EF4-FFF2-40B4-BE49-F238E27FC236}">
                <a16:creationId xmlns:a16="http://schemas.microsoft.com/office/drawing/2014/main" id="{230007A7-2135-49D9-9442-2DDFE47010CE}"/>
              </a:ext>
            </a:extLst>
          </p:cNvPr>
          <p:cNvSpPr>
            <a:spLocks noGrp="1"/>
          </p:cNvSpPr>
          <p:nvPr>
            <p:ph type="dt" sz="half" idx="10"/>
          </p:nvPr>
        </p:nvSpPr>
        <p:spPr/>
        <p:txBody>
          <a:bodyPr/>
          <a:lstStyle/>
          <a:p>
            <a:fld id="{6C771DCD-ECB0-4EB7-BA91-FF0AF360A72D}" type="datetimeFigureOut">
              <a:rPr lang="en-US" smtClean="0"/>
              <a:t>12/12/2020</a:t>
            </a:fld>
            <a:endParaRPr lang="en-US"/>
          </a:p>
        </p:txBody>
      </p:sp>
      <p:sp>
        <p:nvSpPr>
          <p:cNvPr id="6" name="Θέση υποσέλιδου 5">
            <a:extLst>
              <a:ext uri="{FF2B5EF4-FFF2-40B4-BE49-F238E27FC236}">
                <a16:creationId xmlns:a16="http://schemas.microsoft.com/office/drawing/2014/main" id="{BB8BA608-D08A-4632-B266-68810E75C273}"/>
              </a:ext>
            </a:extLst>
          </p:cNvPr>
          <p:cNvSpPr>
            <a:spLocks noGrp="1"/>
          </p:cNvSpPr>
          <p:nvPr>
            <p:ph type="ftr" sz="quarter" idx="11"/>
          </p:nvPr>
        </p:nvSpPr>
        <p:spPr/>
        <p:txBody>
          <a:bodyPr/>
          <a:lstStyle/>
          <a:p>
            <a:endParaRPr lang="en-US"/>
          </a:p>
        </p:txBody>
      </p:sp>
      <p:sp>
        <p:nvSpPr>
          <p:cNvPr id="7" name="Θέση αριθμού διαφάνειας 6">
            <a:extLst>
              <a:ext uri="{FF2B5EF4-FFF2-40B4-BE49-F238E27FC236}">
                <a16:creationId xmlns:a16="http://schemas.microsoft.com/office/drawing/2014/main" id="{A52057F6-91D9-466A-A4E0-3A32D5AF3E20}"/>
              </a:ext>
            </a:extLst>
          </p:cNvPr>
          <p:cNvSpPr>
            <a:spLocks noGrp="1"/>
          </p:cNvSpPr>
          <p:nvPr>
            <p:ph type="sldNum" sz="quarter" idx="12"/>
          </p:nvPr>
        </p:nvSpPr>
        <p:spPr/>
        <p:txBody>
          <a:bodyPr/>
          <a:lstStyle/>
          <a:p>
            <a:fld id="{42ED5667-99C3-4D97-AACD-56A36A425AE8}" type="slidenum">
              <a:rPr lang="en-US" smtClean="0"/>
              <a:t>‹#›</a:t>
            </a:fld>
            <a:endParaRPr lang="en-US"/>
          </a:p>
        </p:txBody>
      </p:sp>
    </p:spTree>
    <p:extLst>
      <p:ext uri="{BB962C8B-B14F-4D97-AF65-F5344CB8AC3E}">
        <p14:creationId xmlns:p14="http://schemas.microsoft.com/office/powerpoint/2010/main" val="13649478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267C6BBA-EA35-4AA9-B77A-08BFFDE539AD}"/>
              </a:ext>
            </a:extLst>
          </p:cNvPr>
          <p:cNvSpPr>
            <a:spLocks noGrp="1"/>
          </p:cNvSpPr>
          <p:nvPr>
            <p:ph type="title"/>
          </p:nvPr>
        </p:nvSpPr>
        <p:spPr>
          <a:xfrm>
            <a:off x="839788" y="457200"/>
            <a:ext cx="3932237" cy="1600200"/>
          </a:xfrm>
        </p:spPr>
        <p:txBody>
          <a:bodyPr anchor="b"/>
          <a:lstStyle>
            <a:lvl1pPr>
              <a:defRPr sz="3200"/>
            </a:lvl1pPr>
          </a:lstStyle>
          <a:p>
            <a:r>
              <a:rPr lang="el-GR"/>
              <a:t>Κάντε κλικ για να επεξεργαστείτε τον τίτλο υποδείγματος</a:t>
            </a:r>
            <a:endParaRPr lang="en-US"/>
          </a:p>
        </p:txBody>
      </p:sp>
      <p:sp>
        <p:nvSpPr>
          <p:cNvPr id="3" name="Θέση εικόνας 2">
            <a:extLst>
              <a:ext uri="{FF2B5EF4-FFF2-40B4-BE49-F238E27FC236}">
                <a16:creationId xmlns:a16="http://schemas.microsoft.com/office/drawing/2014/main" id="{1F44B971-A63D-4780-9CF7-B8A9365C7DF7}"/>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Θέση κειμένου 3">
            <a:extLst>
              <a:ext uri="{FF2B5EF4-FFF2-40B4-BE49-F238E27FC236}">
                <a16:creationId xmlns:a16="http://schemas.microsoft.com/office/drawing/2014/main" id="{59ED271A-6BC7-43C4-9353-B475895A94B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l-GR"/>
              <a:t>Στυλ κειμένου υποδείγματος</a:t>
            </a:r>
          </a:p>
        </p:txBody>
      </p:sp>
      <p:sp>
        <p:nvSpPr>
          <p:cNvPr id="5" name="Θέση ημερομηνίας 4">
            <a:extLst>
              <a:ext uri="{FF2B5EF4-FFF2-40B4-BE49-F238E27FC236}">
                <a16:creationId xmlns:a16="http://schemas.microsoft.com/office/drawing/2014/main" id="{877AEA6A-2A67-426F-BB4E-706F76C9314B}"/>
              </a:ext>
            </a:extLst>
          </p:cNvPr>
          <p:cNvSpPr>
            <a:spLocks noGrp="1"/>
          </p:cNvSpPr>
          <p:nvPr>
            <p:ph type="dt" sz="half" idx="10"/>
          </p:nvPr>
        </p:nvSpPr>
        <p:spPr/>
        <p:txBody>
          <a:bodyPr/>
          <a:lstStyle/>
          <a:p>
            <a:fld id="{6C771DCD-ECB0-4EB7-BA91-FF0AF360A72D}" type="datetimeFigureOut">
              <a:rPr lang="en-US" smtClean="0"/>
              <a:t>12/12/2020</a:t>
            </a:fld>
            <a:endParaRPr lang="en-US"/>
          </a:p>
        </p:txBody>
      </p:sp>
      <p:sp>
        <p:nvSpPr>
          <p:cNvPr id="6" name="Θέση υποσέλιδου 5">
            <a:extLst>
              <a:ext uri="{FF2B5EF4-FFF2-40B4-BE49-F238E27FC236}">
                <a16:creationId xmlns:a16="http://schemas.microsoft.com/office/drawing/2014/main" id="{E69ABA24-7C8C-4BAB-A1EB-30691229C1B5}"/>
              </a:ext>
            </a:extLst>
          </p:cNvPr>
          <p:cNvSpPr>
            <a:spLocks noGrp="1"/>
          </p:cNvSpPr>
          <p:nvPr>
            <p:ph type="ftr" sz="quarter" idx="11"/>
          </p:nvPr>
        </p:nvSpPr>
        <p:spPr/>
        <p:txBody>
          <a:bodyPr/>
          <a:lstStyle/>
          <a:p>
            <a:endParaRPr lang="en-US"/>
          </a:p>
        </p:txBody>
      </p:sp>
      <p:sp>
        <p:nvSpPr>
          <p:cNvPr id="7" name="Θέση αριθμού διαφάνειας 6">
            <a:extLst>
              <a:ext uri="{FF2B5EF4-FFF2-40B4-BE49-F238E27FC236}">
                <a16:creationId xmlns:a16="http://schemas.microsoft.com/office/drawing/2014/main" id="{26F00296-3A70-4BEB-AB76-ED3548876892}"/>
              </a:ext>
            </a:extLst>
          </p:cNvPr>
          <p:cNvSpPr>
            <a:spLocks noGrp="1"/>
          </p:cNvSpPr>
          <p:nvPr>
            <p:ph type="sldNum" sz="quarter" idx="12"/>
          </p:nvPr>
        </p:nvSpPr>
        <p:spPr/>
        <p:txBody>
          <a:bodyPr/>
          <a:lstStyle/>
          <a:p>
            <a:fld id="{42ED5667-99C3-4D97-AACD-56A36A425AE8}" type="slidenum">
              <a:rPr lang="en-US" smtClean="0"/>
              <a:t>‹#›</a:t>
            </a:fld>
            <a:endParaRPr lang="en-US"/>
          </a:p>
        </p:txBody>
      </p:sp>
    </p:spTree>
    <p:extLst>
      <p:ext uri="{BB962C8B-B14F-4D97-AF65-F5344CB8AC3E}">
        <p14:creationId xmlns:p14="http://schemas.microsoft.com/office/powerpoint/2010/main" val="103060228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Θέση τίτλου 1">
            <a:extLst>
              <a:ext uri="{FF2B5EF4-FFF2-40B4-BE49-F238E27FC236}">
                <a16:creationId xmlns:a16="http://schemas.microsoft.com/office/drawing/2014/main" id="{2E88AFDE-517A-4088-A394-85138747A4B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l-GR"/>
              <a:t>Κάντε κλικ για να επεξεργαστείτε τον τίτλο υποδείγματος</a:t>
            </a:r>
            <a:endParaRPr lang="en-US"/>
          </a:p>
        </p:txBody>
      </p:sp>
      <p:sp>
        <p:nvSpPr>
          <p:cNvPr id="3" name="Θέση κειμένου 2">
            <a:extLst>
              <a:ext uri="{FF2B5EF4-FFF2-40B4-BE49-F238E27FC236}">
                <a16:creationId xmlns:a16="http://schemas.microsoft.com/office/drawing/2014/main" id="{C2FCFE9B-7F22-4210-B135-68B0FA248FB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a:p>
        </p:txBody>
      </p:sp>
      <p:sp>
        <p:nvSpPr>
          <p:cNvPr id="4" name="Θέση ημερομηνίας 3">
            <a:extLst>
              <a:ext uri="{FF2B5EF4-FFF2-40B4-BE49-F238E27FC236}">
                <a16:creationId xmlns:a16="http://schemas.microsoft.com/office/drawing/2014/main" id="{5C58BA53-5E7E-4F32-B3E6-CFC9090739D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C771DCD-ECB0-4EB7-BA91-FF0AF360A72D}" type="datetimeFigureOut">
              <a:rPr lang="en-US" smtClean="0"/>
              <a:t>12/12/2020</a:t>
            </a:fld>
            <a:endParaRPr lang="en-US"/>
          </a:p>
        </p:txBody>
      </p:sp>
      <p:sp>
        <p:nvSpPr>
          <p:cNvPr id="5" name="Θέση υποσέλιδου 4">
            <a:extLst>
              <a:ext uri="{FF2B5EF4-FFF2-40B4-BE49-F238E27FC236}">
                <a16:creationId xmlns:a16="http://schemas.microsoft.com/office/drawing/2014/main" id="{3E37E337-8712-4346-ABA5-D18124FDC3B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Θέση αριθμού διαφάνειας 5">
            <a:extLst>
              <a:ext uri="{FF2B5EF4-FFF2-40B4-BE49-F238E27FC236}">
                <a16:creationId xmlns:a16="http://schemas.microsoft.com/office/drawing/2014/main" id="{91768897-9589-45D5-9B3D-D4082234098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2ED5667-99C3-4D97-AACD-56A36A425AE8}" type="slidenum">
              <a:rPr lang="en-US" smtClean="0"/>
              <a:t>‹#›</a:t>
            </a:fld>
            <a:endParaRPr lang="en-US"/>
          </a:p>
        </p:txBody>
      </p:sp>
    </p:spTree>
    <p:extLst>
      <p:ext uri="{BB962C8B-B14F-4D97-AF65-F5344CB8AC3E}">
        <p14:creationId xmlns:p14="http://schemas.microsoft.com/office/powerpoint/2010/main" val="167440748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hyperlink" Target="https://www.youtube.com/watch?v=LUORAXL58t0&amp;t=179s" TargetMode="External"/><Relationship Id="rId2" Type="http://schemas.openxmlformats.org/officeDocument/2006/relationships/hyperlink" Target="https://www.youtube.com/watch?v=Sbg8p-s8F4w" TargetMode="External"/><Relationship Id="rId1" Type="http://schemas.openxmlformats.org/officeDocument/2006/relationships/slideLayout" Target="../slideLayouts/slideLayout2.xml"/><Relationship Id="rId6" Type="http://schemas.openxmlformats.org/officeDocument/2006/relationships/hyperlink" Target="https://www.youtube.com/watch?v=37Yoqd63ilI" TargetMode="External"/><Relationship Id="rId5" Type="http://schemas.openxmlformats.org/officeDocument/2006/relationships/hyperlink" Target="https://www.youtube.com/watch?v=PU42tUlkPCY&amp;t=142s" TargetMode="External"/><Relationship Id="rId4" Type="http://schemas.openxmlformats.org/officeDocument/2006/relationships/hyperlink" Target="https://www.youtube.com/watch?v=6MtOy7YI6iQ&amp;t=129s" TargetMode="External"/></Relationships>
</file>

<file path=ppt/slides/_rels/slide18.xml.rels><?xml version="1.0" encoding="UTF-8" standalone="yes"?>
<Relationships xmlns="http://schemas.openxmlformats.org/package/2006/relationships"><Relationship Id="rId3" Type="http://schemas.openxmlformats.org/officeDocument/2006/relationships/hyperlink" Target="https://www.etane.gr/" TargetMode="External"/><Relationship Id="rId2" Type="http://schemas.openxmlformats.org/officeDocument/2006/relationships/hyperlink" Target="https://www.elot-tkd.gr/" TargetMode="External"/><Relationship Id="rId1" Type="http://schemas.openxmlformats.org/officeDocument/2006/relationships/slideLayout" Target="../slideLayouts/slideLayout2.xml"/><Relationship Id="rId5" Type="http://schemas.openxmlformats.org/officeDocument/2006/relationships/hyperlink" Target="https://el.wikipedia.org/wiki/%CE%A4%CE%AC%CE%B5_%CE%9A%CE%B2%CE%BF%CE%BD_%CE%9D%CF%84%CE%BF" TargetMode="External"/><Relationship Id="rId4" Type="http://schemas.openxmlformats.org/officeDocument/2006/relationships/hyperlink" Target="https://www.usadojo.com/history-of-native-korean-martial-arts/" TargetMode="Externa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accent1">
            <a:lumMod val="20000"/>
            <a:lumOff val="80000"/>
          </a:schemeClr>
        </a:solidFill>
        <a:effectLst/>
      </p:bgPr>
    </p:bg>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EEC5DC98-86D8-4851-8D1F-393E4D410B2F}"/>
              </a:ext>
            </a:extLst>
          </p:cNvPr>
          <p:cNvSpPr>
            <a:spLocks noGrp="1"/>
          </p:cNvSpPr>
          <p:nvPr>
            <p:ph type="ctrTitle"/>
          </p:nvPr>
        </p:nvSpPr>
        <p:spPr>
          <a:xfrm>
            <a:off x="927100" y="152400"/>
            <a:ext cx="9144000" cy="2387600"/>
          </a:xfrm>
        </p:spPr>
        <p:txBody>
          <a:bodyPr/>
          <a:lstStyle/>
          <a:p>
            <a:r>
              <a:rPr lang="el-GR" b="1" dirty="0">
                <a:latin typeface="Candara" panose="020E0502030303020204" pitchFamily="34" charset="0"/>
              </a:rPr>
              <a:t>Τάε κβον ντο</a:t>
            </a:r>
            <a:br>
              <a:rPr lang="el-GR" dirty="0"/>
            </a:br>
            <a:endParaRPr lang="en-US" dirty="0"/>
          </a:p>
        </p:txBody>
      </p:sp>
      <p:pic>
        <p:nvPicPr>
          <p:cNvPr id="6" name="Εικόνα 5">
            <a:extLst>
              <a:ext uri="{FF2B5EF4-FFF2-40B4-BE49-F238E27FC236}">
                <a16:creationId xmlns:a16="http://schemas.microsoft.com/office/drawing/2014/main" id="{D62BADF2-B644-4046-B633-1BDE3A11AFA7}"/>
              </a:ext>
            </a:extLst>
          </p:cNvPr>
          <p:cNvPicPr>
            <a:picLocks noChangeAspect="1"/>
          </p:cNvPicPr>
          <p:nvPr/>
        </p:nvPicPr>
        <p:blipFill rotWithShape="1">
          <a:blip r:embed="rId2"/>
          <a:srcRect t="15027"/>
          <a:stretch/>
        </p:blipFill>
        <p:spPr>
          <a:xfrm>
            <a:off x="3619500" y="2540000"/>
            <a:ext cx="4648200" cy="3949700"/>
          </a:xfrm>
          <a:prstGeom prst="rect">
            <a:avLst/>
          </a:prstGeom>
        </p:spPr>
      </p:pic>
    </p:spTree>
    <p:extLst>
      <p:ext uri="{BB962C8B-B14F-4D97-AF65-F5344CB8AC3E}">
        <p14:creationId xmlns:p14="http://schemas.microsoft.com/office/powerpoint/2010/main" val="380405829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accent2">
            <a:lumMod val="20000"/>
            <a:lumOff val="80000"/>
          </a:schemeClr>
        </a:solidFill>
        <a:effectLst/>
      </p:bgPr>
    </p:bg>
    <p:spTree>
      <p:nvGrpSpPr>
        <p:cNvPr id="1" name=""/>
        <p:cNvGrpSpPr/>
        <p:nvPr/>
      </p:nvGrpSpPr>
      <p:grpSpPr>
        <a:xfrm>
          <a:off x="0" y="0"/>
          <a:ext cx="0" cy="0"/>
          <a:chOff x="0" y="0"/>
          <a:chExt cx="0" cy="0"/>
        </a:xfrm>
      </p:grpSpPr>
      <p:sp>
        <p:nvSpPr>
          <p:cNvPr id="3" name="Θέση περιεχομένου 2">
            <a:extLst>
              <a:ext uri="{FF2B5EF4-FFF2-40B4-BE49-F238E27FC236}">
                <a16:creationId xmlns:a16="http://schemas.microsoft.com/office/drawing/2014/main" id="{0D098DE9-4437-4612-8C76-C39FB9D26F08}"/>
              </a:ext>
            </a:extLst>
          </p:cNvPr>
          <p:cNvSpPr>
            <a:spLocks noGrp="1"/>
          </p:cNvSpPr>
          <p:nvPr>
            <p:ph idx="1"/>
          </p:nvPr>
        </p:nvSpPr>
        <p:spPr>
          <a:xfrm>
            <a:off x="838200" y="293914"/>
            <a:ext cx="10515600" cy="5883049"/>
          </a:xfrm>
        </p:spPr>
        <p:txBody>
          <a:bodyPr/>
          <a:lstStyle/>
          <a:p>
            <a:pPr marL="0" indent="0">
              <a:buNone/>
            </a:pPr>
            <a:r>
              <a:rPr lang="el-GR" dirty="0">
                <a:latin typeface="Candara" panose="020E0502030303020204" pitchFamily="34" charset="0"/>
              </a:rPr>
              <a:t>Στο </a:t>
            </a:r>
            <a:r>
              <a:rPr lang="el-GR" dirty="0" err="1">
                <a:latin typeface="Candara" panose="020E0502030303020204" pitchFamily="34" charset="0"/>
              </a:rPr>
              <a:t>Ταε</a:t>
            </a:r>
            <a:r>
              <a:rPr lang="el-GR" dirty="0">
                <a:latin typeface="Candara" panose="020E0502030303020204" pitchFamily="34" charset="0"/>
              </a:rPr>
              <a:t> κβον ντο οι αθλητές χωρίζονται σε κατηγορίες ανάλογα με το </a:t>
            </a:r>
            <a:r>
              <a:rPr lang="el-GR" b="1" dirty="0">
                <a:latin typeface="Candara" panose="020E0502030303020204" pitchFamily="34" charset="0"/>
              </a:rPr>
              <a:t>βάρος</a:t>
            </a:r>
            <a:r>
              <a:rPr lang="el-GR" dirty="0">
                <a:latin typeface="Candara" panose="020E0502030303020204" pitchFamily="34" charset="0"/>
              </a:rPr>
              <a:t> τους. </a:t>
            </a:r>
          </a:p>
          <a:p>
            <a:pPr marL="0" indent="0">
              <a:buNone/>
            </a:pPr>
            <a:endParaRPr lang="en-US" dirty="0"/>
          </a:p>
        </p:txBody>
      </p:sp>
      <p:pic>
        <p:nvPicPr>
          <p:cNvPr id="4" name="Εικόνα 3">
            <a:extLst>
              <a:ext uri="{FF2B5EF4-FFF2-40B4-BE49-F238E27FC236}">
                <a16:creationId xmlns:a16="http://schemas.microsoft.com/office/drawing/2014/main" id="{B4DDDEA3-1187-4732-ABC7-13A07270A6EE}"/>
              </a:ext>
            </a:extLst>
          </p:cNvPr>
          <p:cNvPicPr>
            <a:picLocks noChangeAspect="1"/>
          </p:cNvPicPr>
          <p:nvPr/>
        </p:nvPicPr>
        <p:blipFill rotWithShape="1">
          <a:blip r:embed="rId2"/>
          <a:srcRect t="14216"/>
          <a:stretch/>
        </p:blipFill>
        <p:spPr>
          <a:xfrm>
            <a:off x="1355271" y="1796790"/>
            <a:ext cx="9214168" cy="5061210"/>
          </a:xfrm>
          <a:prstGeom prst="rect">
            <a:avLst/>
          </a:prstGeom>
        </p:spPr>
      </p:pic>
    </p:spTree>
    <p:extLst>
      <p:ext uri="{BB962C8B-B14F-4D97-AF65-F5344CB8AC3E}">
        <p14:creationId xmlns:p14="http://schemas.microsoft.com/office/powerpoint/2010/main" val="86718290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accent2">
            <a:lumMod val="20000"/>
            <a:lumOff val="80000"/>
          </a:schemeClr>
        </a:solidFill>
        <a:effectLst/>
      </p:bgPr>
    </p:bg>
    <p:spTree>
      <p:nvGrpSpPr>
        <p:cNvPr id="1" name=""/>
        <p:cNvGrpSpPr/>
        <p:nvPr/>
      </p:nvGrpSpPr>
      <p:grpSpPr>
        <a:xfrm>
          <a:off x="0" y="0"/>
          <a:ext cx="0" cy="0"/>
          <a:chOff x="0" y="0"/>
          <a:chExt cx="0" cy="0"/>
        </a:xfrm>
      </p:grpSpPr>
      <p:sp>
        <p:nvSpPr>
          <p:cNvPr id="3" name="Θέση περιεχομένου 2">
            <a:extLst>
              <a:ext uri="{FF2B5EF4-FFF2-40B4-BE49-F238E27FC236}">
                <a16:creationId xmlns:a16="http://schemas.microsoft.com/office/drawing/2014/main" id="{7AAC5EC3-1B33-4189-9ABC-D192DBD1EFE9}"/>
              </a:ext>
            </a:extLst>
          </p:cNvPr>
          <p:cNvSpPr>
            <a:spLocks noGrp="1"/>
          </p:cNvSpPr>
          <p:nvPr>
            <p:ph idx="1"/>
          </p:nvPr>
        </p:nvSpPr>
        <p:spPr>
          <a:xfrm>
            <a:off x="838200" y="440871"/>
            <a:ext cx="10515600" cy="5736092"/>
          </a:xfrm>
        </p:spPr>
        <p:txBody>
          <a:bodyPr/>
          <a:lstStyle/>
          <a:p>
            <a:pPr marL="0" indent="0">
              <a:buNone/>
            </a:pPr>
            <a:r>
              <a:rPr lang="el-GR" dirty="0"/>
              <a:t>                        </a:t>
            </a:r>
            <a:r>
              <a:rPr lang="el-GR" sz="3200" dirty="0">
                <a:latin typeface="Candara" panose="020E0502030303020204" pitchFamily="34" charset="0"/>
              </a:rPr>
              <a:t>Ο αγωνιστικός χώρος του Ταεκβοντό.</a:t>
            </a:r>
          </a:p>
          <a:p>
            <a:pPr marL="0" indent="0">
              <a:buNone/>
            </a:pPr>
            <a:endParaRPr lang="en-US" dirty="0"/>
          </a:p>
        </p:txBody>
      </p:sp>
      <p:pic>
        <p:nvPicPr>
          <p:cNvPr id="5" name="Εικόνα 4">
            <a:extLst>
              <a:ext uri="{FF2B5EF4-FFF2-40B4-BE49-F238E27FC236}">
                <a16:creationId xmlns:a16="http://schemas.microsoft.com/office/drawing/2014/main" id="{54E7E5CA-7E7B-4853-851E-14D8A2C519C4}"/>
              </a:ext>
            </a:extLst>
          </p:cNvPr>
          <p:cNvPicPr>
            <a:picLocks noChangeAspect="1"/>
          </p:cNvPicPr>
          <p:nvPr/>
        </p:nvPicPr>
        <p:blipFill>
          <a:blip r:embed="rId2"/>
          <a:stretch>
            <a:fillRect/>
          </a:stretch>
        </p:blipFill>
        <p:spPr>
          <a:xfrm>
            <a:off x="228599" y="1146020"/>
            <a:ext cx="5682343" cy="5497667"/>
          </a:xfrm>
          <a:prstGeom prst="rect">
            <a:avLst/>
          </a:prstGeom>
        </p:spPr>
      </p:pic>
      <p:pic>
        <p:nvPicPr>
          <p:cNvPr id="7" name="Εικόνα 6">
            <a:extLst>
              <a:ext uri="{FF2B5EF4-FFF2-40B4-BE49-F238E27FC236}">
                <a16:creationId xmlns:a16="http://schemas.microsoft.com/office/drawing/2014/main" id="{2B676C46-8BFF-433A-AC7C-81ECF3A12543}"/>
              </a:ext>
            </a:extLst>
          </p:cNvPr>
          <p:cNvPicPr>
            <a:picLocks noChangeAspect="1"/>
          </p:cNvPicPr>
          <p:nvPr/>
        </p:nvPicPr>
        <p:blipFill rotWithShape="1">
          <a:blip r:embed="rId3"/>
          <a:srcRect l="24643" t="-282" r="1875" b="282"/>
          <a:stretch/>
        </p:blipFill>
        <p:spPr>
          <a:xfrm>
            <a:off x="7715196" y="3216729"/>
            <a:ext cx="4476804" cy="3426958"/>
          </a:xfrm>
          <a:prstGeom prst="rect">
            <a:avLst/>
          </a:prstGeom>
        </p:spPr>
      </p:pic>
    </p:spTree>
    <p:extLst>
      <p:ext uri="{BB962C8B-B14F-4D97-AF65-F5344CB8AC3E}">
        <p14:creationId xmlns:p14="http://schemas.microsoft.com/office/powerpoint/2010/main" val="427300386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accent2">
            <a:lumMod val="20000"/>
            <a:lumOff val="80000"/>
          </a:schemeClr>
        </a:solidFill>
        <a:effectLst/>
      </p:bgPr>
    </p:bg>
    <p:spTree>
      <p:nvGrpSpPr>
        <p:cNvPr id="1" name=""/>
        <p:cNvGrpSpPr/>
        <p:nvPr/>
      </p:nvGrpSpPr>
      <p:grpSpPr>
        <a:xfrm>
          <a:off x="0" y="0"/>
          <a:ext cx="0" cy="0"/>
          <a:chOff x="0" y="0"/>
          <a:chExt cx="0" cy="0"/>
        </a:xfrm>
      </p:grpSpPr>
      <p:sp>
        <p:nvSpPr>
          <p:cNvPr id="6" name="Θέση περιεχομένου 5">
            <a:extLst>
              <a:ext uri="{FF2B5EF4-FFF2-40B4-BE49-F238E27FC236}">
                <a16:creationId xmlns:a16="http://schemas.microsoft.com/office/drawing/2014/main" id="{F71EAD83-D97D-473C-9524-98D50B838F13}"/>
              </a:ext>
            </a:extLst>
          </p:cNvPr>
          <p:cNvSpPr>
            <a:spLocks noGrp="1"/>
          </p:cNvSpPr>
          <p:nvPr>
            <p:ph idx="1"/>
          </p:nvPr>
        </p:nvSpPr>
        <p:spPr>
          <a:xfrm>
            <a:off x="838200" y="424543"/>
            <a:ext cx="10515600" cy="5752420"/>
          </a:xfrm>
        </p:spPr>
        <p:txBody>
          <a:bodyPr/>
          <a:lstStyle/>
          <a:p>
            <a:pPr marL="0" indent="0">
              <a:buNone/>
            </a:pPr>
            <a:r>
              <a:rPr lang="el-GR" dirty="0">
                <a:latin typeface="Candara" panose="020E0502030303020204" pitchFamily="34" charset="0"/>
              </a:rPr>
              <a:t>Οι αθλητές που αγωνίζονται φορούν</a:t>
            </a:r>
          </a:p>
          <a:p>
            <a:pPr marL="0" indent="0">
              <a:buNone/>
            </a:pPr>
            <a:r>
              <a:rPr lang="el-GR" dirty="0">
                <a:latin typeface="Candara" panose="020E0502030303020204" pitchFamily="34" charset="0"/>
              </a:rPr>
              <a:t>ο ένας κόκκινη κάσκα και θώρακα </a:t>
            </a:r>
          </a:p>
          <a:p>
            <a:pPr marL="0" indent="0">
              <a:buNone/>
            </a:pPr>
            <a:r>
              <a:rPr lang="el-GR" dirty="0">
                <a:latin typeface="Candara" panose="020E0502030303020204" pitchFamily="34" charset="0"/>
              </a:rPr>
              <a:t>και ο άλλος μπλε.</a:t>
            </a:r>
          </a:p>
          <a:p>
            <a:pPr marL="0" indent="0">
              <a:buNone/>
            </a:pPr>
            <a:r>
              <a:rPr lang="el-GR" dirty="0" err="1">
                <a:latin typeface="Candara" panose="020E0502030303020204" pitchFamily="34" charset="0"/>
              </a:rPr>
              <a:t>Τσονγκ</a:t>
            </a:r>
            <a:r>
              <a:rPr lang="el-GR" dirty="0">
                <a:latin typeface="Candara" panose="020E0502030303020204" pitchFamily="34" charset="0"/>
              </a:rPr>
              <a:t>- </a:t>
            </a:r>
            <a:r>
              <a:rPr lang="el-GR" dirty="0" err="1">
                <a:latin typeface="Candara" panose="020E0502030303020204" pitchFamily="34" charset="0"/>
              </a:rPr>
              <a:t>Χονκγ</a:t>
            </a:r>
            <a:r>
              <a:rPr lang="el-GR" dirty="0">
                <a:latin typeface="Candara" panose="020E0502030303020204" pitchFamily="34" charset="0"/>
              </a:rPr>
              <a:t>.</a:t>
            </a:r>
          </a:p>
        </p:txBody>
      </p:sp>
      <p:pic>
        <p:nvPicPr>
          <p:cNvPr id="7" name="Εικόνα 6">
            <a:extLst>
              <a:ext uri="{FF2B5EF4-FFF2-40B4-BE49-F238E27FC236}">
                <a16:creationId xmlns:a16="http://schemas.microsoft.com/office/drawing/2014/main" id="{100CD46E-4553-4184-9278-B60846E214F8}"/>
              </a:ext>
            </a:extLst>
          </p:cNvPr>
          <p:cNvPicPr>
            <a:picLocks noChangeAspect="1"/>
          </p:cNvPicPr>
          <p:nvPr/>
        </p:nvPicPr>
        <p:blipFill>
          <a:blip r:embed="rId2"/>
          <a:stretch>
            <a:fillRect/>
          </a:stretch>
        </p:blipFill>
        <p:spPr>
          <a:xfrm>
            <a:off x="6461352" y="1312408"/>
            <a:ext cx="4658406" cy="4658406"/>
          </a:xfrm>
          <a:prstGeom prst="rect">
            <a:avLst/>
          </a:prstGeom>
        </p:spPr>
      </p:pic>
    </p:spTree>
    <p:extLst>
      <p:ext uri="{BB962C8B-B14F-4D97-AF65-F5344CB8AC3E}">
        <p14:creationId xmlns:p14="http://schemas.microsoft.com/office/powerpoint/2010/main" val="131719356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accent2">
            <a:lumMod val="20000"/>
            <a:lumOff val="80000"/>
          </a:schemeClr>
        </a:solidFill>
        <a:effectLst/>
      </p:bgPr>
    </p:bg>
    <p:spTree>
      <p:nvGrpSpPr>
        <p:cNvPr id="1" name=""/>
        <p:cNvGrpSpPr/>
        <p:nvPr/>
      </p:nvGrpSpPr>
      <p:grpSpPr>
        <a:xfrm>
          <a:off x="0" y="0"/>
          <a:ext cx="0" cy="0"/>
          <a:chOff x="0" y="0"/>
          <a:chExt cx="0" cy="0"/>
        </a:xfrm>
      </p:grpSpPr>
      <p:sp>
        <p:nvSpPr>
          <p:cNvPr id="6" name="Θέση περιεχομένου 5">
            <a:extLst>
              <a:ext uri="{FF2B5EF4-FFF2-40B4-BE49-F238E27FC236}">
                <a16:creationId xmlns:a16="http://schemas.microsoft.com/office/drawing/2014/main" id="{F75E516F-E80D-4994-A99C-15FA28FABA50}"/>
              </a:ext>
            </a:extLst>
          </p:cNvPr>
          <p:cNvSpPr>
            <a:spLocks noGrp="1"/>
          </p:cNvSpPr>
          <p:nvPr>
            <p:ph idx="1"/>
          </p:nvPr>
        </p:nvSpPr>
        <p:spPr>
          <a:xfrm>
            <a:off x="838200" y="195943"/>
            <a:ext cx="10515600" cy="5981020"/>
          </a:xfrm>
        </p:spPr>
        <p:txBody>
          <a:bodyPr>
            <a:normAutofit/>
          </a:bodyPr>
          <a:lstStyle/>
          <a:p>
            <a:pPr marL="0" indent="0">
              <a:buNone/>
            </a:pPr>
            <a:r>
              <a:rPr lang="el-GR" sz="3200" b="1" dirty="0">
                <a:latin typeface="Candara" panose="020E0502030303020204" pitchFamily="34" charset="0"/>
              </a:rPr>
              <a:t>Εξοπλισμός</a:t>
            </a:r>
            <a:endParaRPr lang="en-US" sz="3200" b="1" dirty="0">
              <a:latin typeface="Candara" panose="020E0502030303020204" pitchFamily="34" charset="0"/>
            </a:endParaRPr>
          </a:p>
        </p:txBody>
      </p:sp>
      <p:pic>
        <p:nvPicPr>
          <p:cNvPr id="8" name="Εικόνα 7">
            <a:extLst>
              <a:ext uri="{FF2B5EF4-FFF2-40B4-BE49-F238E27FC236}">
                <a16:creationId xmlns:a16="http://schemas.microsoft.com/office/drawing/2014/main" id="{B56D200A-E576-4A93-91CC-1BE89D6D0365}"/>
              </a:ext>
            </a:extLst>
          </p:cNvPr>
          <p:cNvPicPr>
            <a:picLocks noChangeAspect="1"/>
          </p:cNvPicPr>
          <p:nvPr/>
        </p:nvPicPr>
        <p:blipFill>
          <a:blip r:embed="rId2"/>
          <a:stretch>
            <a:fillRect/>
          </a:stretch>
        </p:blipFill>
        <p:spPr>
          <a:xfrm>
            <a:off x="5143501" y="190501"/>
            <a:ext cx="6024562" cy="6024562"/>
          </a:xfrm>
          <a:prstGeom prst="rect">
            <a:avLst/>
          </a:prstGeom>
        </p:spPr>
      </p:pic>
    </p:spTree>
    <p:extLst>
      <p:ext uri="{BB962C8B-B14F-4D97-AF65-F5344CB8AC3E}">
        <p14:creationId xmlns:p14="http://schemas.microsoft.com/office/powerpoint/2010/main" val="282761348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accent1">
            <a:lumMod val="20000"/>
            <a:lumOff val="80000"/>
          </a:schemeClr>
        </a:solidFill>
        <a:effectLst/>
      </p:bgPr>
    </p:bg>
    <p:spTree>
      <p:nvGrpSpPr>
        <p:cNvPr id="1" name=""/>
        <p:cNvGrpSpPr/>
        <p:nvPr/>
      </p:nvGrpSpPr>
      <p:grpSpPr>
        <a:xfrm>
          <a:off x="0" y="0"/>
          <a:ext cx="0" cy="0"/>
          <a:chOff x="0" y="0"/>
          <a:chExt cx="0" cy="0"/>
        </a:xfrm>
      </p:grpSpPr>
      <p:sp>
        <p:nvSpPr>
          <p:cNvPr id="3" name="Θέση περιεχομένου 2">
            <a:extLst>
              <a:ext uri="{FF2B5EF4-FFF2-40B4-BE49-F238E27FC236}">
                <a16:creationId xmlns:a16="http://schemas.microsoft.com/office/drawing/2014/main" id="{70FE6540-F0D4-4FB1-934D-4CED64CB5E3F}"/>
              </a:ext>
            </a:extLst>
          </p:cNvPr>
          <p:cNvSpPr>
            <a:spLocks noGrp="1"/>
          </p:cNvSpPr>
          <p:nvPr>
            <p:ph idx="1"/>
          </p:nvPr>
        </p:nvSpPr>
        <p:spPr>
          <a:xfrm>
            <a:off x="838200" y="440871"/>
            <a:ext cx="10515600" cy="5736092"/>
          </a:xfrm>
        </p:spPr>
        <p:txBody>
          <a:bodyPr>
            <a:normAutofit/>
          </a:bodyPr>
          <a:lstStyle/>
          <a:p>
            <a:pPr marL="0" indent="0">
              <a:buNone/>
            </a:pPr>
            <a:r>
              <a:rPr lang="el-GR" sz="3200" dirty="0">
                <a:latin typeface="Candara" panose="020E0502030303020204" pitchFamily="34" charset="0"/>
              </a:rPr>
              <a:t>Κάθε αγώνας ολοκληρώνεται </a:t>
            </a:r>
            <a:r>
              <a:rPr lang="el-GR" sz="3200" b="1" dirty="0">
                <a:latin typeface="Candara" panose="020E0502030303020204" pitchFamily="34" charset="0"/>
              </a:rPr>
              <a:t>σε τρεις γύρους των 2’ </a:t>
            </a:r>
            <a:r>
              <a:rPr lang="el-GR" sz="3200" dirty="0">
                <a:latin typeface="Candara" panose="020E0502030303020204" pitchFamily="34" charset="0"/>
              </a:rPr>
              <a:t>ο καθένας με διάλειμμα των αγωνιζομένων με 1’ ανάμεσα  στους γύρους.</a:t>
            </a:r>
          </a:p>
          <a:p>
            <a:pPr marL="0" indent="0">
              <a:buNone/>
            </a:pPr>
            <a:endParaRPr lang="en-US" sz="3200" dirty="0">
              <a:latin typeface="Candara" panose="020E0502030303020204" pitchFamily="34" charset="0"/>
            </a:endParaRPr>
          </a:p>
        </p:txBody>
      </p:sp>
      <p:pic>
        <p:nvPicPr>
          <p:cNvPr id="5" name="Εικόνα 4">
            <a:extLst>
              <a:ext uri="{FF2B5EF4-FFF2-40B4-BE49-F238E27FC236}">
                <a16:creationId xmlns:a16="http://schemas.microsoft.com/office/drawing/2014/main" id="{B2790ED1-D40D-43B4-AC06-D1A0383EFB97}"/>
              </a:ext>
            </a:extLst>
          </p:cNvPr>
          <p:cNvPicPr>
            <a:picLocks noChangeAspect="1"/>
          </p:cNvPicPr>
          <p:nvPr/>
        </p:nvPicPr>
        <p:blipFill>
          <a:blip r:embed="rId2"/>
          <a:stretch>
            <a:fillRect/>
          </a:stretch>
        </p:blipFill>
        <p:spPr>
          <a:xfrm>
            <a:off x="2804431" y="2645908"/>
            <a:ext cx="6944175" cy="3771221"/>
          </a:xfrm>
          <a:prstGeom prst="rect">
            <a:avLst/>
          </a:prstGeom>
        </p:spPr>
      </p:pic>
    </p:spTree>
    <p:extLst>
      <p:ext uri="{BB962C8B-B14F-4D97-AF65-F5344CB8AC3E}">
        <p14:creationId xmlns:p14="http://schemas.microsoft.com/office/powerpoint/2010/main" val="310390803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accent1">
            <a:lumMod val="20000"/>
            <a:lumOff val="80000"/>
          </a:schemeClr>
        </a:solidFill>
        <a:effectLst/>
      </p:bgPr>
    </p:bg>
    <p:spTree>
      <p:nvGrpSpPr>
        <p:cNvPr id="1" name=""/>
        <p:cNvGrpSpPr/>
        <p:nvPr/>
      </p:nvGrpSpPr>
      <p:grpSpPr>
        <a:xfrm>
          <a:off x="0" y="0"/>
          <a:ext cx="0" cy="0"/>
          <a:chOff x="0" y="0"/>
          <a:chExt cx="0" cy="0"/>
        </a:xfrm>
      </p:grpSpPr>
      <p:sp>
        <p:nvSpPr>
          <p:cNvPr id="3" name="Θέση περιεχομένου 2">
            <a:extLst>
              <a:ext uri="{FF2B5EF4-FFF2-40B4-BE49-F238E27FC236}">
                <a16:creationId xmlns:a16="http://schemas.microsoft.com/office/drawing/2014/main" id="{1E400E9B-8052-4D80-9B67-0FEAF4159220}"/>
              </a:ext>
            </a:extLst>
          </p:cNvPr>
          <p:cNvSpPr>
            <a:spLocks noGrp="1"/>
          </p:cNvSpPr>
          <p:nvPr>
            <p:ph idx="1"/>
          </p:nvPr>
        </p:nvSpPr>
        <p:spPr>
          <a:xfrm>
            <a:off x="838200" y="261257"/>
            <a:ext cx="10515600" cy="5687106"/>
          </a:xfrm>
        </p:spPr>
        <p:txBody>
          <a:bodyPr/>
          <a:lstStyle/>
          <a:p>
            <a:pPr marL="0" indent="0">
              <a:buNone/>
            </a:pPr>
            <a:r>
              <a:rPr lang="el-GR" sz="3200" dirty="0">
                <a:latin typeface="Candara" panose="020E0502030303020204" pitchFamily="34" charset="0"/>
              </a:rPr>
              <a:t>Οι παίκτες ανάλογα με τα χτυπήματα που καταφέρνουν έναντι των αντιπάλων τους κερδίζουν πόντους</a:t>
            </a:r>
          </a:p>
          <a:p>
            <a:pPr marL="0" indent="0">
              <a:buNone/>
            </a:pPr>
            <a:endParaRPr lang="en-US" dirty="0"/>
          </a:p>
        </p:txBody>
      </p:sp>
      <p:pic>
        <p:nvPicPr>
          <p:cNvPr id="5" name="Εικόνα 4">
            <a:extLst>
              <a:ext uri="{FF2B5EF4-FFF2-40B4-BE49-F238E27FC236}">
                <a16:creationId xmlns:a16="http://schemas.microsoft.com/office/drawing/2014/main" id="{0D6CFA49-8434-459D-B13E-2993A976D063}"/>
              </a:ext>
            </a:extLst>
          </p:cNvPr>
          <p:cNvPicPr>
            <a:picLocks noChangeAspect="1"/>
          </p:cNvPicPr>
          <p:nvPr/>
        </p:nvPicPr>
        <p:blipFill rotWithShape="1">
          <a:blip r:embed="rId2"/>
          <a:srcRect t="2921"/>
          <a:stretch/>
        </p:blipFill>
        <p:spPr>
          <a:xfrm>
            <a:off x="1534887" y="1170894"/>
            <a:ext cx="8147957" cy="5687106"/>
          </a:xfrm>
          <a:prstGeom prst="rect">
            <a:avLst/>
          </a:prstGeom>
        </p:spPr>
      </p:pic>
    </p:spTree>
    <p:extLst>
      <p:ext uri="{BB962C8B-B14F-4D97-AF65-F5344CB8AC3E}">
        <p14:creationId xmlns:p14="http://schemas.microsoft.com/office/powerpoint/2010/main" val="125114838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accent2">
            <a:lumMod val="20000"/>
            <a:lumOff val="80000"/>
          </a:schemeClr>
        </a:solidFill>
        <a:effectLst/>
      </p:bgPr>
    </p:bg>
    <p:spTree>
      <p:nvGrpSpPr>
        <p:cNvPr id="1" name=""/>
        <p:cNvGrpSpPr/>
        <p:nvPr/>
      </p:nvGrpSpPr>
      <p:grpSpPr>
        <a:xfrm>
          <a:off x="0" y="0"/>
          <a:ext cx="0" cy="0"/>
          <a:chOff x="0" y="0"/>
          <a:chExt cx="0" cy="0"/>
        </a:xfrm>
      </p:grpSpPr>
      <p:sp>
        <p:nvSpPr>
          <p:cNvPr id="3" name="Θέση περιεχομένου 2">
            <a:extLst>
              <a:ext uri="{FF2B5EF4-FFF2-40B4-BE49-F238E27FC236}">
                <a16:creationId xmlns:a16="http://schemas.microsoft.com/office/drawing/2014/main" id="{65E85C1D-ED7D-47F6-B963-FC5CEFE8E1D9}"/>
              </a:ext>
            </a:extLst>
          </p:cNvPr>
          <p:cNvSpPr>
            <a:spLocks noGrp="1"/>
          </p:cNvSpPr>
          <p:nvPr>
            <p:ph idx="1"/>
          </p:nvPr>
        </p:nvSpPr>
        <p:spPr>
          <a:xfrm>
            <a:off x="838200" y="179614"/>
            <a:ext cx="10515600" cy="5997349"/>
          </a:xfrm>
        </p:spPr>
        <p:txBody>
          <a:bodyPr/>
          <a:lstStyle/>
          <a:p>
            <a:pPr marL="0" indent="0">
              <a:buNone/>
            </a:pPr>
            <a:r>
              <a:rPr lang="el-GR" dirty="0">
                <a:latin typeface="Candara" panose="020E0502030303020204" pitchFamily="34" charset="0"/>
              </a:rPr>
              <a:t>Νικητής είναι αυτός που θα συγκεντρώσει τους περισσότερους πόντους, ή θα βγάλει τον αντίπαλό του νοκ άουτ.</a:t>
            </a:r>
          </a:p>
          <a:p>
            <a:pPr marL="0" indent="0">
              <a:buNone/>
            </a:pPr>
            <a:endParaRPr lang="en-US" dirty="0">
              <a:latin typeface="Candara" panose="020E0502030303020204" pitchFamily="34" charset="0"/>
            </a:endParaRPr>
          </a:p>
        </p:txBody>
      </p:sp>
      <p:pic>
        <p:nvPicPr>
          <p:cNvPr id="4" name="Εικόνα 3">
            <a:extLst>
              <a:ext uri="{FF2B5EF4-FFF2-40B4-BE49-F238E27FC236}">
                <a16:creationId xmlns:a16="http://schemas.microsoft.com/office/drawing/2014/main" id="{4F69348C-2C87-4DE7-8542-8C207E15D1DF}"/>
              </a:ext>
            </a:extLst>
          </p:cNvPr>
          <p:cNvPicPr>
            <a:picLocks noChangeAspect="1"/>
          </p:cNvPicPr>
          <p:nvPr/>
        </p:nvPicPr>
        <p:blipFill>
          <a:blip r:embed="rId2"/>
          <a:stretch>
            <a:fillRect/>
          </a:stretch>
        </p:blipFill>
        <p:spPr>
          <a:xfrm>
            <a:off x="2381250" y="1457325"/>
            <a:ext cx="7429500" cy="3943350"/>
          </a:xfrm>
          <a:prstGeom prst="rect">
            <a:avLst/>
          </a:prstGeom>
        </p:spPr>
      </p:pic>
    </p:spTree>
    <p:extLst>
      <p:ext uri="{BB962C8B-B14F-4D97-AF65-F5344CB8AC3E}">
        <p14:creationId xmlns:p14="http://schemas.microsoft.com/office/powerpoint/2010/main" val="252439021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a:extLst>
              <a:ext uri="{FF2B5EF4-FFF2-40B4-BE49-F238E27FC236}">
                <a16:creationId xmlns:a16="http://schemas.microsoft.com/office/drawing/2014/main" id="{F2EC2A82-BBF0-4177-9D9C-02727DD0162A}"/>
              </a:ext>
            </a:extLst>
          </p:cNvPr>
          <p:cNvSpPr>
            <a:spLocks noGrp="1"/>
          </p:cNvSpPr>
          <p:nvPr>
            <p:ph idx="1"/>
          </p:nvPr>
        </p:nvSpPr>
        <p:spPr>
          <a:xfrm>
            <a:off x="838200" y="424543"/>
            <a:ext cx="10515600" cy="5752420"/>
          </a:xfrm>
        </p:spPr>
        <p:txBody>
          <a:bodyPr/>
          <a:lstStyle/>
          <a:p>
            <a:pPr marL="0" indent="0">
              <a:buNone/>
            </a:pPr>
            <a:r>
              <a:rPr lang="el-GR" dirty="0"/>
              <a:t>Παιδικό </a:t>
            </a:r>
            <a:r>
              <a:rPr lang="el-GR" dirty="0" err="1"/>
              <a:t>ταε</a:t>
            </a:r>
            <a:r>
              <a:rPr lang="el-GR" dirty="0"/>
              <a:t> κβον ντο</a:t>
            </a:r>
          </a:p>
          <a:p>
            <a:pPr marL="0" indent="0">
              <a:buNone/>
            </a:pPr>
            <a:r>
              <a:rPr lang="en-US" dirty="0">
                <a:hlinkClick r:id="rId2"/>
              </a:rPr>
              <a:t>https://www.youtube.com/watch?v=Sbg8p-s8F4w</a:t>
            </a:r>
            <a:endParaRPr lang="el-GR" dirty="0"/>
          </a:p>
          <a:p>
            <a:pPr marL="0" indent="0">
              <a:buNone/>
            </a:pPr>
            <a:r>
              <a:rPr lang="en-US" dirty="0">
                <a:hlinkClick r:id="rId3"/>
              </a:rPr>
              <a:t>https://www.youtube.com/watch?v=LUORAXL58t0&amp;t=179s</a:t>
            </a:r>
            <a:endParaRPr lang="en-US" dirty="0"/>
          </a:p>
          <a:p>
            <a:pPr marL="0" indent="0">
              <a:buNone/>
            </a:pPr>
            <a:r>
              <a:rPr lang="el-GR" dirty="0" err="1"/>
              <a:t>Νικολαϊδης</a:t>
            </a:r>
            <a:r>
              <a:rPr lang="el-GR" dirty="0"/>
              <a:t> </a:t>
            </a:r>
          </a:p>
          <a:p>
            <a:pPr marL="0" indent="0">
              <a:buNone/>
            </a:pPr>
            <a:r>
              <a:rPr lang="en-US" dirty="0">
                <a:hlinkClick r:id="rId4"/>
              </a:rPr>
              <a:t>https://www.youtube.com/watch?v=6MtOy7YI6iQ&amp;t=129s</a:t>
            </a:r>
            <a:endParaRPr lang="el-GR" dirty="0"/>
          </a:p>
          <a:p>
            <a:pPr marL="0" indent="0">
              <a:buNone/>
            </a:pPr>
            <a:r>
              <a:rPr lang="el-GR" dirty="0"/>
              <a:t>Μουρούτσος</a:t>
            </a:r>
          </a:p>
          <a:p>
            <a:pPr marL="0" indent="0">
              <a:buNone/>
            </a:pPr>
            <a:r>
              <a:rPr lang="en-US" dirty="0">
                <a:hlinkClick r:id="rId5"/>
              </a:rPr>
              <a:t>https://www.youtube.com/watch?v=PU42tUlkPCY&amp;t=142s</a:t>
            </a:r>
            <a:endParaRPr lang="el-GR" dirty="0"/>
          </a:p>
          <a:p>
            <a:pPr marL="0" indent="0">
              <a:buNone/>
            </a:pPr>
            <a:r>
              <a:rPr lang="en-US" dirty="0"/>
              <a:t>Taekwondo highlights</a:t>
            </a:r>
          </a:p>
          <a:p>
            <a:pPr marL="0" indent="0">
              <a:buNone/>
            </a:pPr>
            <a:r>
              <a:rPr lang="en-US" dirty="0">
                <a:hlinkClick r:id="rId6"/>
              </a:rPr>
              <a:t>https://www.youtube.com/watch?v=37Yoqd63ilI</a:t>
            </a:r>
            <a:endParaRPr lang="en-US" dirty="0"/>
          </a:p>
          <a:p>
            <a:pPr marL="0" indent="0">
              <a:buNone/>
            </a:pPr>
            <a:endParaRPr lang="en-US" dirty="0"/>
          </a:p>
        </p:txBody>
      </p:sp>
    </p:spTree>
    <p:extLst>
      <p:ext uri="{BB962C8B-B14F-4D97-AF65-F5344CB8AC3E}">
        <p14:creationId xmlns:p14="http://schemas.microsoft.com/office/powerpoint/2010/main" val="300947184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a:extLst>
              <a:ext uri="{FF2B5EF4-FFF2-40B4-BE49-F238E27FC236}">
                <a16:creationId xmlns:a16="http://schemas.microsoft.com/office/drawing/2014/main" id="{2812126A-E8DC-47A8-946F-4171E962F88D}"/>
              </a:ext>
            </a:extLst>
          </p:cNvPr>
          <p:cNvSpPr>
            <a:spLocks noGrp="1"/>
          </p:cNvSpPr>
          <p:nvPr>
            <p:ph idx="1"/>
          </p:nvPr>
        </p:nvSpPr>
        <p:spPr>
          <a:xfrm>
            <a:off x="838200" y="440871"/>
            <a:ext cx="10515600" cy="5736092"/>
          </a:xfrm>
        </p:spPr>
        <p:txBody>
          <a:bodyPr/>
          <a:lstStyle/>
          <a:p>
            <a:pPr marL="0" indent="0">
              <a:buNone/>
            </a:pPr>
            <a:r>
              <a:rPr lang="el-GR" dirty="0"/>
              <a:t>Νικολοπούλου Ιωάννα </a:t>
            </a:r>
            <a:r>
              <a:rPr lang="el-GR" dirty="0" err="1"/>
              <a:t>Εκπ</a:t>
            </a:r>
            <a:r>
              <a:rPr lang="el-GR" dirty="0"/>
              <a:t>. Φυσικής Αγωγής</a:t>
            </a:r>
          </a:p>
          <a:p>
            <a:pPr marL="0" indent="0">
              <a:buNone/>
            </a:pPr>
            <a:r>
              <a:rPr lang="el-GR" dirty="0"/>
              <a:t>Πηγές:</a:t>
            </a:r>
          </a:p>
          <a:p>
            <a:pPr marL="0" indent="0">
              <a:buNone/>
            </a:pPr>
            <a:r>
              <a:rPr lang="en-US" dirty="0">
                <a:hlinkClick r:id="rId2"/>
              </a:rPr>
              <a:t>https://www.elot-tkd.gr</a:t>
            </a:r>
            <a:endParaRPr lang="el-GR" dirty="0"/>
          </a:p>
          <a:p>
            <a:pPr marL="0" indent="0">
              <a:buNone/>
            </a:pPr>
            <a:r>
              <a:rPr lang="en-US" dirty="0">
                <a:hlinkClick r:id="rId3"/>
              </a:rPr>
              <a:t>https://www.etane.gr/</a:t>
            </a:r>
            <a:endParaRPr lang="el-GR" dirty="0"/>
          </a:p>
          <a:p>
            <a:pPr marL="0" indent="0">
              <a:buNone/>
            </a:pPr>
            <a:r>
              <a:rPr lang="en-US" dirty="0">
                <a:hlinkClick r:id="rId4"/>
              </a:rPr>
              <a:t>https://www.usadojo.com/history-of-native-korean-martial-arts/</a:t>
            </a:r>
            <a:endParaRPr lang="el-GR" dirty="0"/>
          </a:p>
          <a:p>
            <a:pPr marL="0" indent="0">
              <a:buNone/>
            </a:pPr>
            <a:r>
              <a:rPr lang="en-US" dirty="0">
                <a:hlinkClick r:id="rId5"/>
              </a:rPr>
              <a:t>https://el.wikipedia.org/wiki/%CE%A4%CE%AC%CE%B5_%CE%9A%CE%B2%CE%BF%CE%BD_%CE%9D%CF%84%CE%BF</a:t>
            </a:r>
            <a:endParaRPr lang="el-GR"/>
          </a:p>
          <a:p>
            <a:pPr marL="0" indent="0">
              <a:buNone/>
            </a:pPr>
            <a:endParaRPr lang="en-US" dirty="0"/>
          </a:p>
        </p:txBody>
      </p:sp>
    </p:spTree>
    <p:extLst>
      <p:ext uri="{BB962C8B-B14F-4D97-AF65-F5344CB8AC3E}">
        <p14:creationId xmlns:p14="http://schemas.microsoft.com/office/powerpoint/2010/main" val="361805057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accent1">
            <a:lumMod val="20000"/>
            <a:lumOff val="80000"/>
          </a:schemeClr>
        </a:solidFill>
        <a:effectLst/>
      </p:bgPr>
    </p:bg>
    <p:spTree>
      <p:nvGrpSpPr>
        <p:cNvPr id="1" name=""/>
        <p:cNvGrpSpPr/>
        <p:nvPr/>
      </p:nvGrpSpPr>
      <p:grpSpPr>
        <a:xfrm>
          <a:off x="0" y="0"/>
          <a:ext cx="0" cy="0"/>
          <a:chOff x="0" y="0"/>
          <a:chExt cx="0" cy="0"/>
        </a:xfrm>
      </p:grpSpPr>
      <p:sp>
        <p:nvSpPr>
          <p:cNvPr id="3" name="Θέση περιεχομένου 2">
            <a:extLst>
              <a:ext uri="{FF2B5EF4-FFF2-40B4-BE49-F238E27FC236}">
                <a16:creationId xmlns:a16="http://schemas.microsoft.com/office/drawing/2014/main" id="{51628CFA-14A6-4D5B-A1A9-0BAC5532893F}"/>
              </a:ext>
            </a:extLst>
          </p:cNvPr>
          <p:cNvSpPr>
            <a:spLocks noGrp="1"/>
          </p:cNvSpPr>
          <p:nvPr>
            <p:ph idx="1"/>
          </p:nvPr>
        </p:nvSpPr>
        <p:spPr>
          <a:xfrm>
            <a:off x="838200" y="212271"/>
            <a:ext cx="10515600" cy="5964692"/>
          </a:xfrm>
        </p:spPr>
        <p:txBody>
          <a:bodyPr/>
          <a:lstStyle/>
          <a:p>
            <a:pPr marL="0" indent="0">
              <a:buNone/>
            </a:pPr>
            <a:r>
              <a:rPr lang="el-GR" dirty="0">
                <a:latin typeface="Candara" panose="020E0502030303020204" pitchFamily="34" charset="0"/>
              </a:rPr>
              <a:t>Πατρίδα του Τάε κβον ντο είναι η Κορέα.  </a:t>
            </a:r>
            <a:r>
              <a:rPr lang="en-US" dirty="0">
                <a:latin typeface="Candara" panose="020E0502030303020204" pitchFamily="34" charset="0"/>
              </a:rPr>
              <a:t>T</a:t>
            </a:r>
            <a:r>
              <a:rPr lang="el-GR" dirty="0">
                <a:latin typeface="Candara" panose="020E0502030303020204" pitchFamily="34" charset="0"/>
              </a:rPr>
              <a:t>ο Taekwondo προέρχεται από τη συνένωση τριών λέξεων. Η πρώτη είναι το </a:t>
            </a:r>
            <a:r>
              <a:rPr lang="el-GR" b="1" dirty="0">
                <a:latin typeface="Candara" panose="020E0502030303020204" pitchFamily="34" charset="0"/>
              </a:rPr>
              <a:t>"tae", η οποία στα κορεάτικα σημαίνει "πόδι</a:t>
            </a:r>
            <a:r>
              <a:rPr lang="el-GR" dirty="0">
                <a:latin typeface="Candara" panose="020E0502030303020204" pitchFamily="34" charset="0"/>
              </a:rPr>
              <a:t>" ή </a:t>
            </a:r>
            <a:r>
              <a:rPr lang="el-GR" b="1" dirty="0">
                <a:latin typeface="Candara" panose="020E0502030303020204" pitchFamily="34" charset="0"/>
              </a:rPr>
              <a:t>"χτύπημα με το πόδι". </a:t>
            </a:r>
            <a:r>
              <a:rPr lang="el-GR" dirty="0">
                <a:latin typeface="Candara" panose="020E0502030303020204" pitchFamily="34" charset="0"/>
              </a:rPr>
              <a:t>Η δεύτερη λέξη είναι το </a:t>
            </a:r>
            <a:r>
              <a:rPr lang="el-GR" b="1" dirty="0">
                <a:latin typeface="Candara" panose="020E0502030303020204" pitchFamily="34" charset="0"/>
              </a:rPr>
              <a:t>"kwon", η οποία έχει την έννοια του "χτυπήματος με το χέρι". </a:t>
            </a:r>
            <a:r>
              <a:rPr lang="el-GR" dirty="0">
                <a:latin typeface="Candara" panose="020E0502030303020204" pitchFamily="34" charset="0"/>
              </a:rPr>
              <a:t>Τέλος το </a:t>
            </a:r>
            <a:r>
              <a:rPr lang="el-GR" b="1" dirty="0">
                <a:latin typeface="Candara" panose="020E0502030303020204" pitchFamily="34" charset="0"/>
              </a:rPr>
              <a:t>"do" σημαίνει "τρόπος ζωής</a:t>
            </a:r>
            <a:r>
              <a:rPr lang="el-GR" dirty="0">
                <a:latin typeface="Candara" panose="020E0502030303020204" pitchFamily="34" charset="0"/>
              </a:rPr>
              <a:t>". Επομένως Τάε Κβον Ντο μπορεί να μεταφρασθεί ελεύθερα ως </a:t>
            </a:r>
            <a:r>
              <a:rPr lang="el-GR" b="1" dirty="0">
                <a:latin typeface="Candara" panose="020E0502030303020204" pitchFamily="34" charset="0"/>
              </a:rPr>
              <a:t>«Ο τρόπος να μάχομαι μόνο με το σώμα μου».</a:t>
            </a:r>
          </a:p>
          <a:p>
            <a:pPr marL="0" indent="0">
              <a:buNone/>
            </a:pPr>
            <a:endParaRPr lang="en-US" b="1" dirty="0">
              <a:latin typeface="Candara" panose="020E0502030303020204" pitchFamily="34" charset="0"/>
            </a:endParaRPr>
          </a:p>
        </p:txBody>
      </p:sp>
      <p:pic>
        <p:nvPicPr>
          <p:cNvPr id="5" name="Εικόνα 4">
            <a:extLst>
              <a:ext uri="{FF2B5EF4-FFF2-40B4-BE49-F238E27FC236}">
                <a16:creationId xmlns:a16="http://schemas.microsoft.com/office/drawing/2014/main" id="{4071B2A4-F35B-4E24-828B-7D080434A5B6}"/>
              </a:ext>
            </a:extLst>
          </p:cNvPr>
          <p:cNvPicPr>
            <a:picLocks noChangeAspect="1"/>
          </p:cNvPicPr>
          <p:nvPr/>
        </p:nvPicPr>
        <p:blipFill>
          <a:blip r:embed="rId2"/>
          <a:stretch>
            <a:fillRect/>
          </a:stretch>
        </p:blipFill>
        <p:spPr>
          <a:xfrm>
            <a:off x="4131129" y="3230766"/>
            <a:ext cx="3644673" cy="3627234"/>
          </a:xfrm>
          <a:prstGeom prst="rect">
            <a:avLst/>
          </a:prstGeom>
        </p:spPr>
      </p:pic>
    </p:spTree>
    <p:extLst>
      <p:ext uri="{BB962C8B-B14F-4D97-AF65-F5344CB8AC3E}">
        <p14:creationId xmlns:p14="http://schemas.microsoft.com/office/powerpoint/2010/main" val="47132315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tx2">
            <a:lumMod val="20000"/>
            <a:lumOff val="80000"/>
          </a:schemeClr>
        </a:solidFill>
        <a:effectLst/>
      </p:bgPr>
    </p:bg>
    <p:spTree>
      <p:nvGrpSpPr>
        <p:cNvPr id="1" name=""/>
        <p:cNvGrpSpPr/>
        <p:nvPr/>
      </p:nvGrpSpPr>
      <p:grpSpPr>
        <a:xfrm>
          <a:off x="0" y="0"/>
          <a:ext cx="0" cy="0"/>
          <a:chOff x="0" y="0"/>
          <a:chExt cx="0" cy="0"/>
        </a:xfrm>
      </p:grpSpPr>
      <p:sp>
        <p:nvSpPr>
          <p:cNvPr id="3" name="Θέση περιεχομένου 2">
            <a:extLst>
              <a:ext uri="{FF2B5EF4-FFF2-40B4-BE49-F238E27FC236}">
                <a16:creationId xmlns:a16="http://schemas.microsoft.com/office/drawing/2014/main" id="{DC11C601-65F0-4345-8357-834858A486AF}"/>
              </a:ext>
            </a:extLst>
          </p:cNvPr>
          <p:cNvSpPr>
            <a:spLocks noGrp="1"/>
          </p:cNvSpPr>
          <p:nvPr>
            <p:ph idx="1"/>
          </p:nvPr>
        </p:nvSpPr>
        <p:spPr>
          <a:xfrm>
            <a:off x="838200" y="555171"/>
            <a:ext cx="10515600" cy="5621792"/>
          </a:xfrm>
          <a:solidFill>
            <a:schemeClr val="tx2">
              <a:lumMod val="20000"/>
              <a:lumOff val="80000"/>
            </a:schemeClr>
          </a:solidFill>
        </p:spPr>
        <p:txBody>
          <a:bodyPr/>
          <a:lstStyle/>
          <a:p>
            <a:pPr marL="0" indent="0">
              <a:buNone/>
            </a:pPr>
            <a:r>
              <a:rPr lang="el-GR" dirty="0">
                <a:latin typeface="Candara" panose="020E0502030303020204" pitchFamily="34" charset="0"/>
              </a:rPr>
              <a:t>ΑΡΧΕΣ ΤΟΥ ΑΘΛΗΜΑΤΟΣ</a:t>
            </a:r>
          </a:p>
          <a:p>
            <a:pPr marL="0" indent="0">
              <a:buNone/>
            </a:pPr>
            <a:r>
              <a:rPr lang="el-GR" dirty="0">
                <a:latin typeface="Candara" panose="020E0502030303020204" pitchFamily="34" charset="0"/>
              </a:rPr>
              <a:t>Οι τρεις βασικές αρχές του αθλήματος είναι η </a:t>
            </a:r>
            <a:r>
              <a:rPr lang="el-GR" b="1" dirty="0">
                <a:latin typeface="Candara" panose="020E0502030303020204" pitchFamily="34" charset="0"/>
              </a:rPr>
              <a:t>πειθαρχία, ο σεβασμός και η αυτοσυγκέντρωση</a:t>
            </a:r>
            <a:r>
              <a:rPr lang="el-GR" dirty="0">
                <a:latin typeface="Candara" panose="020E0502030303020204" pitchFamily="34" charset="0"/>
              </a:rPr>
              <a:t>. Μέσω αυτών των τριών αξόνων ο ασκούμενος είναι σε θέση να έχει τη μέγιστη δυνατή απόδοση και να βελτιώσει σώμα και πνεύμα. </a:t>
            </a:r>
          </a:p>
          <a:p>
            <a:pPr marL="0" indent="0">
              <a:buNone/>
            </a:pPr>
            <a:endParaRPr lang="en-US" dirty="0">
              <a:latin typeface="Candara" panose="020E0502030303020204" pitchFamily="34" charset="0"/>
            </a:endParaRPr>
          </a:p>
        </p:txBody>
      </p:sp>
      <p:pic>
        <p:nvPicPr>
          <p:cNvPr id="4" name="Εικόνα 3">
            <a:extLst>
              <a:ext uri="{FF2B5EF4-FFF2-40B4-BE49-F238E27FC236}">
                <a16:creationId xmlns:a16="http://schemas.microsoft.com/office/drawing/2014/main" id="{BF889062-EDEB-4CFF-A212-F843152C62A1}"/>
              </a:ext>
            </a:extLst>
          </p:cNvPr>
          <p:cNvPicPr>
            <a:picLocks noChangeAspect="1"/>
          </p:cNvPicPr>
          <p:nvPr/>
        </p:nvPicPr>
        <p:blipFill>
          <a:blip r:embed="rId2"/>
          <a:stretch>
            <a:fillRect/>
          </a:stretch>
        </p:blipFill>
        <p:spPr>
          <a:xfrm>
            <a:off x="2857501" y="2855966"/>
            <a:ext cx="5861956" cy="3904063"/>
          </a:xfrm>
          <a:prstGeom prst="rect">
            <a:avLst/>
          </a:prstGeom>
        </p:spPr>
      </p:pic>
    </p:spTree>
    <p:extLst>
      <p:ext uri="{BB962C8B-B14F-4D97-AF65-F5344CB8AC3E}">
        <p14:creationId xmlns:p14="http://schemas.microsoft.com/office/powerpoint/2010/main" val="145144655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accent2">
            <a:lumMod val="20000"/>
            <a:lumOff val="80000"/>
          </a:schemeClr>
        </a:solidFill>
        <a:effectLst/>
      </p:bgPr>
    </p:bg>
    <p:spTree>
      <p:nvGrpSpPr>
        <p:cNvPr id="1" name=""/>
        <p:cNvGrpSpPr/>
        <p:nvPr/>
      </p:nvGrpSpPr>
      <p:grpSpPr>
        <a:xfrm>
          <a:off x="0" y="0"/>
          <a:ext cx="0" cy="0"/>
          <a:chOff x="0" y="0"/>
          <a:chExt cx="0" cy="0"/>
        </a:xfrm>
      </p:grpSpPr>
      <p:pic>
        <p:nvPicPr>
          <p:cNvPr id="4" name="Εικόνα 3">
            <a:extLst>
              <a:ext uri="{FF2B5EF4-FFF2-40B4-BE49-F238E27FC236}">
                <a16:creationId xmlns:a16="http://schemas.microsoft.com/office/drawing/2014/main" id="{BFBEB77F-6891-41B1-90C3-6C374B7B8571}"/>
              </a:ext>
            </a:extLst>
          </p:cNvPr>
          <p:cNvPicPr>
            <a:picLocks noChangeAspect="1"/>
          </p:cNvPicPr>
          <p:nvPr/>
        </p:nvPicPr>
        <p:blipFill>
          <a:blip r:embed="rId2"/>
          <a:stretch>
            <a:fillRect/>
          </a:stretch>
        </p:blipFill>
        <p:spPr>
          <a:xfrm>
            <a:off x="642258" y="702129"/>
            <a:ext cx="10874828" cy="5437414"/>
          </a:xfrm>
          <a:prstGeom prst="rect">
            <a:avLst/>
          </a:prstGeom>
        </p:spPr>
      </p:pic>
    </p:spTree>
    <p:extLst>
      <p:ext uri="{BB962C8B-B14F-4D97-AF65-F5344CB8AC3E}">
        <p14:creationId xmlns:p14="http://schemas.microsoft.com/office/powerpoint/2010/main" val="105870223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accent1">
            <a:lumMod val="20000"/>
            <a:lumOff val="80000"/>
          </a:schemeClr>
        </a:solidFill>
        <a:effectLst/>
      </p:bgPr>
    </p:bg>
    <p:spTree>
      <p:nvGrpSpPr>
        <p:cNvPr id="1" name=""/>
        <p:cNvGrpSpPr/>
        <p:nvPr/>
      </p:nvGrpSpPr>
      <p:grpSpPr>
        <a:xfrm>
          <a:off x="0" y="0"/>
          <a:ext cx="0" cy="0"/>
          <a:chOff x="0" y="0"/>
          <a:chExt cx="0" cy="0"/>
        </a:xfrm>
      </p:grpSpPr>
      <p:sp>
        <p:nvSpPr>
          <p:cNvPr id="6" name="Θέση περιεχομένου 5">
            <a:extLst>
              <a:ext uri="{FF2B5EF4-FFF2-40B4-BE49-F238E27FC236}">
                <a16:creationId xmlns:a16="http://schemas.microsoft.com/office/drawing/2014/main" id="{DB99EB63-42EA-42DA-82A1-71B49E915216}"/>
              </a:ext>
            </a:extLst>
          </p:cNvPr>
          <p:cNvSpPr>
            <a:spLocks noGrp="1"/>
          </p:cNvSpPr>
          <p:nvPr>
            <p:ph idx="1"/>
          </p:nvPr>
        </p:nvSpPr>
        <p:spPr>
          <a:xfrm>
            <a:off x="838200" y="391886"/>
            <a:ext cx="10515600" cy="5785077"/>
          </a:xfrm>
        </p:spPr>
        <p:txBody>
          <a:bodyPr/>
          <a:lstStyle/>
          <a:p>
            <a:pPr marL="0" indent="0">
              <a:buNone/>
            </a:pPr>
            <a:r>
              <a:rPr lang="el-GR" dirty="0">
                <a:latin typeface="Candara" panose="020E0502030303020204" pitchFamily="34" charset="0"/>
              </a:rPr>
              <a:t>Οι πρόγονοι των Κορεατών εξασκούσανε διαφορετικές τεχνικές με μορφή «αθλητικών δραστηριοτήτων» κατά την διάρκεια θρησκευτικών τελετών. Τελικά μετατράπηκαν σε ασκήσεις για να βελτιώσουν την υγεία ή τις πολεμικές συνήθειες.</a:t>
            </a:r>
            <a:endParaRPr lang="en-US" dirty="0">
              <a:latin typeface="Candara" panose="020E0502030303020204" pitchFamily="34" charset="0"/>
            </a:endParaRPr>
          </a:p>
        </p:txBody>
      </p:sp>
      <p:pic>
        <p:nvPicPr>
          <p:cNvPr id="7" name="Εικόνα 6">
            <a:extLst>
              <a:ext uri="{FF2B5EF4-FFF2-40B4-BE49-F238E27FC236}">
                <a16:creationId xmlns:a16="http://schemas.microsoft.com/office/drawing/2014/main" id="{C8C5C468-DE36-4444-84DB-97EF4DEC9C7E}"/>
              </a:ext>
            </a:extLst>
          </p:cNvPr>
          <p:cNvPicPr>
            <a:picLocks noChangeAspect="1"/>
          </p:cNvPicPr>
          <p:nvPr/>
        </p:nvPicPr>
        <p:blipFill>
          <a:blip r:embed="rId2"/>
          <a:stretch>
            <a:fillRect/>
          </a:stretch>
        </p:blipFill>
        <p:spPr>
          <a:xfrm>
            <a:off x="2132162" y="2237014"/>
            <a:ext cx="7719594" cy="3776663"/>
          </a:xfrm>
          <a:prstGeom prst="rect">
            <a:avLst/>
          </a:prstGeom>
        </p:spPr>
      </p:pic>
    </p:spTree>
    <p:extLst>
      <p:ext uri="{BB962C8B-B14F-4D97-AF65-F5344CB8AC3E}">
        <p14:creationId xmlns:p14="http://schemas.microsoft.com/office/powerpoint/2010/main" val="190070775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accent1">
            <a:lumMod val="20000"/>
            <a:lumOff val="80000"/>
          </a:schemeClr>
        </a:solidFill>
        <a:effectLst/>
      </p:bgPr>
    </p:bg>
    <p:spTree>
      <p:nvGrpSpPr>
        <p:cNvPr id="1" name=""/>
        <p:cNvGrpSpPr/>
        <p:nvPr/>
      </p:nvGrpSpPr>
      <p:grpSpPr>
        <a:xfrm>
          <a:off x="0" y="0"/>
          <a:ext cx="0" cy="0"/>
          <a:chOff x="0" y="0"/>
          <a:chExt cx="0" cy="0"/>
        </a:xfrm>
      </p:grpSpPr>
      <p:sp>
        <p:nvSpPr>
          <p:cNvPr id="3" name="Θέση περιεχομένου 2">
            <a:extLst>
              <a:ext uri="{FF2B5EF4-FFF2-40B4-BE49-F238E27FC236}">
                <a16:creationId xmlns:a16="http://schemas.microsoft.com/office/drawing/2014/main" id="{B410ADEC-EC65-4856-8BE3-22D9BE745955}"/>
              </a:ext>
            </a:extLst>
          </p:cNvPr>
          <p:cNvSpPr>
            <a:spLocks noGrp="1"/>
          </p:cNvSpPr>
          <p:nvPr>
            <p:ph idx="1"/>
          </p:nvPr>
        </p:nvSpPr>
        <p:spPr>
          <a:xfrm>
            <a:off x="838200" y="293914"/>
            <a:ext cx="10515600" cy="5883049"/>
          </a:xfrm>
        </p:spPr>
        <p:txBody>
          <a:bodyPr>
            <a:normAutofit/>
          </a:bodyPr>
          <a:lstStyle/>
          <a:p>
            <a:pPr marL="0" indent="0">
              <a:buNone/>
            </a:pPr>
            <a:r>
              <a:rPr lang="el-GR" dirty="0">
                <a:latin typeface="Candara" panose="020E0502030303020204" pitchFamily="34" charset="0"/>
              </a:rPr>
              <a:t>Από τις αρχές του 20ου αιώνα οι Κορεάτες εξασκούσαν την πολεμική τέχνη με την ονομασία «Tae Kyon». Το 1955 πήρε την σημερινή του ονομασία και εξελίχθηκε σε μια σύγχρονη Κορεάτικη τέχνη αυτοάμυνας που μετεξελίχθηκε σε Ολυμπιακό αγώνισμα.</a:t>
            </a:r>
          </a:p>
          <a:p>
            <a:pPr marL="0" indent="0">
              <a:buNone/>
            </a:pPr>
            <a:r>
              <a:rPr lang="el-GR" dirty="0">
                <a:latin typeface="Candara" panose="020E0502030303020204" pitchFamily="34" charset="0"/>
              </a:rPr>
              <a:t>Από τα μέσα της δεκαετίας του </a:t>
            </a:r>
            <a:r>
              <a:rPr lang="el-GR" b="1" dirty="0">
                <a:latin typeface="Candara" panose="020E0502030303020204" pitchFamily="34" charset="0"/>
              </a:rPr>
              <a:t>1960 άρχισε να εξασκείται στην Ευρώπη και παρουσίασε αλματώδη ανάπτυξη</a:t>
            </a:r>
            <a:r>
              <a:rPr lang="en-US" dirty="0">
                <a:latin typeface="Candara" panose="020E0502030303020204" pitchFamily="34" charset="0"/>
              </a:rPr>
              <a:t>, </a:t>
            </a:r>
            <a:r>
              <a:rPr lang="el-GR" dirty="0">
                <a:latin typeface="Candara" panose="020E0502030303020204" pitchFamily="34" charset="0"/>
              </a:rPr>
              <a:t>βελτιώσεις στην μέθοδο διδασκαλίας, στην προπονητική, στην τεχνική εκτέλεση, στον εμπλουτισμό των κινήσεων.</a:t>
            </a:r>
          </a:p>
          <a:p>
            <a:pPr marL="0" indent="0">
              <a:buNone/>
            </a:pPr>
            <a:r>
              <a:rPr lang="el-GR" dirty="0">
                <a:latin typeface="Candara" panose="020E0502030303020204" pitchFamily="34" charset="0"/>
              </a:rPr>
              <a:t>Από το </a:t>
            </a:r>
            <a:r>
              <a:rPr lang="el-GR" b="1" dirty="0">
                <a:latin typeface="Candara" panose="020E0502030303020204" pitchFamily="34" charset="0"/>
              </a:rPr>
              <a:t>1973 που συστάθηκε η Παγκόσμια Ομοσπονδία Ταεκβοντό </a:t>
            </a:r>
            <a:r>
              <a:rPr lang="el-GR" dirty="0">
                <a:latin typeface="Candara" panose="020E0502030303020204" pitchFamily="34" charset="0"/>
              </a:rPr>
              <a:t>και διοργανώθηκε το πρώτο Παγκόσμιο πρωτάθλημα αναπτύχθηκε και το αγωνιστικό Ταεκβοντό </a:t>
            </a:r>
            <a:r>
              <a:rPr lang="en-US" dirty="0">
                <a:latin typeface="Candara" panose="020E0502030303020204" pitchFamily="34" charset="0"/>
              </a:rPr>
              <a:t>.</a:t>
            </a:r>
          </a:p>
          <a:p>
            <a:pPr marL="0" indent="0">
              <a:buNone/>
            </a:pPr>
            <a:r>
              <a:rPr lang="el-GR" dirty="0">
                <a:latin typeface="Candara" panose="020E0502030303020204" pitchFamily="34" charset="0"/>
              </a:rPr>
              <a:t>Περισσότερες από 190 χώρες στον κόσμο το αναγνώρισαν και το καλλιεργούν ως επίσημο άθλημα. Από το </a:t>
            </a:r>
            <a:r>
              <a:rPr lang="el-GR" b="1" dirty="0">
                <a:latin typeface="Candara" panose="020E0502030303020204" pitchFamily="34" charset="0"/>
              </a:rPr>
              <a:t>2000</a:t>
            </a:r>
            <a:r>
              <a:rPr lang="el-GR" dirty="0">
                <a:latin typeface="Candara" panose="020E0502030303020204" pitchFamily="34" charset="0"/>
              </a:rPr>
              <a:t> εντάχθηκε στο επίσημο πρόγραμμα των Ολυμπιακών αγώνων (Sydney).</a:t>
            </a:r>
            <a:endParaRPr lang="en-US" dirty="0">
              <a:latin typeface="Candara" panose="020E0502030303020204" pitchFamily="34" charset="0"/>
            </a:endParaRPr>
          </a:p>
        </p:txBody>
      </p:sp>
    </p:spTree>
    <p:extLst>
      <p:ext uri="{BB962C8B-B14F-4D97-AF65-F5344CB8AC3E}">
        <p14:creationId xmlns:p14="http://schemas.microsoft.com/office/powerpoint/2010/main" val="109688721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accent1">
            <a:lumMod val="20000"/>
            <a:lumOff val="80000"/>
          </a:schemeClr>
        </a:solidFill>
        <a:effectLst/>
      </p:bgPr>
    </p:bg>
    <p:spTree>
      <p:nvGrpSpPr>
        <p:cNvPr id="1" name=""/>
        <p:cNvGrpSpPr/>
        <p:nvPr/>
      </p:nvGrpSpPr>
      <p:grpSpPr>
        <a:xfrm>
          <a:off x="0" y="0"/>
          <a:ext cx="0" cy="0"/>
          <a:chOff x="0" y="0"/>
          <a:chExt cx="0" cy="0"/>
        </a:xfrm>
      </p:grpSpPr>
      <p:pic>
        <p:nvPicPr>
          <p:cNvPr id="4" name="Θέση περιεχομένου 3">
            <a:extLst>
              <a:ext uri="{FF2B5EF4-FFF2-40B4-BE49-F238E27FC236}">
                <a16:creationId xmlns:a16="http://schemas.microsoft.com/office/drawing/2014/main" id="{3994F8DB-4F9D-46A9-8D8A-4888AA2A00CC}"/>
              </a:ext>
            </a:extLst>
          </p:cNvPr>
          <p:cNvPicPr>
            <a:picLocks noGrp="1" noChangeAspect="1"/>
          </p:cNvPicPr>
          <p:nvPr>
            <p:ph idx="1"/>
          </p:nvPr>
        </p:nvPicPr>
        <p:blipFill>
          <a:blip r:embed="rId2"/>
          <a:stretch>
            <a:fillRect/>
          </a:stretch>
        </p:blipFill>
        <p:spPr>
          <a:xfrm>
            <a:off x="-188692" y="0"/>
            <a:ext cx="8993193" cy="5056414"/>
          </a:xfrm>
          <a:prstGeom prst="rect">
            <a:avLst/>
          </a:prstGeom>
        </p:spPr>
      </p:pic>
      <p:pic>
        <p:nvPicPr>
          <p:cNvPr id="5" name="Εικόνα 4">
            <a:extLst>
              <a:ext uri="{FF2B5EF4-FFF2-40B4-BE49-F238E27FC236}">
                <a16:creationId xmlns:a16="http://schemas.microsoft.com/office/drawing/2014/main" id="{6A62B900-7D72-4CAF-8135-7C590C07198F}"/>
              </a:ext>
            </a:extLst>
          </p:cNvPr>
          <p:cNvPicPr>
            <a:picLocks noChangeAspect="1"/>
          </p:cNvPicPr>
          <p:nvPr/>
        </p:nvPicPr>
        <p:blipFill rotWithShape="1">
          <a:blip r:embed="rId3"/>
          <a:srcRect l="10346" r="12235"/>
          <a:stretch/>
        </p:blipFill>
        <p:spPr>
          <a:xfrm>
            <a:off x="8262258" y="3881534"/>
            <a:ext cx="4098472" cy="2976466"/>
          </a:xfrm>
          <a:prstGeom prst="rect">
            <a:avLst/>
          </a:prstGeom>
        </p:spPr>
      </p:pic>
    </p:spTree>
    <p:extLst>
      <p:ext uri="{BB962C8B-B14F-4D97-AF65-F5344CB8AC3E}">
        <p14:creationId xmlns:p14="http://schemas.microsoft.com/office/powerpoint/2010/main" val="340519929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Θέση περιεχομένου 3">
            <a:extLst>
              <a:ext uri="{FF2B5EF4-FFF2-40B4-BE49-F238E27FC236}">
                <a16:creationId xmlns:a16="http://schemas.microsoft.com/office/drawing/2014/main" id="{0BAABB0D-B50A-4F5B-BCEB-9DA8B926FF56}"/>
              </a:ext>
            </a:extLst>
          </p:cNvPr>
          <p:cNvPicPr>
            <a:picLocks noGrp="1" noChangeAspect="1"/>
          </p:cNvPicPr>
          <p:nvPr>
            <p:ph idx="1"/>
          </p:nvPr>
        </p:nvPicPr>
        <p:blipFill>
          <a:blip r:embed="rId2"/>
          <a:stretch>
            <a:fillRect/>
          </a:stretch>
        </p:blipFill>
        <p:spPr>
          <a:xfrm>
            <a:off x="0" y="0"/>
            <a:ext cx="8810625" cy="5932488"/>
          </a:xfrm>
          <a:prstGeom prst="rect">
            <a:avLst/>
          </a:prstGeom>
        </p:spPr>
      </p:pic>
      <p:pic>
        <p:nvPicPr>
          <p:cNvPr id="5" name="Εικόνα 4">
            <a:extLst>
              <a:ext uri="{FF2B5EF4-FFF2-40B4-BE49-F238E27FC236}">
                <a16:creationId xmlns:a16="http://schemas.microsoft.com/office/drawing/2014/main" id="{BC95339A-9C60-4F07-B9B3-ABF507241B40}"/>
              </a:ext>
            </a:extLst>
          </p:cNvPr>
          <p:cNvPicPr>
            <a:picLocks noChangeAspect="1"/>
          </p:cNvPicPr>
          <p:nvPr/>
        </p:nvPicPr>
        <p:blipFill>
          <a:blip r:embed="rId3"/>
          <a:stretch>
            <a:fillRect/>
          </a:stretch>
        </p:blipFill>
        <p:spPr>
          <a:xfrm>
            <a:off x="7542246" y="4245429"/>
            <a:ext cx="4649754" cy="2612571"/>
          </a:xfrm>
          <a:prstGeom prst="rect">
            <a:avLst/>
          </a:prstGeom>
        </p:spPr>
      </p:pic>
    </p:spTree>
    <p:extLst>
      <p:ext uri="{BB962C8B-B14F-4D97-AF65-F5344CB8AC3E}">
        <p14:creationId xmlns:p14="http://schemas.microsoft.com/office/powerpoint/2010/main" val="339359363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Θέση περιεχομένου 3">
            <a:extLst>
              <a:ext uri="{FF2B5EF4-FFF2-40B4-BE49-F238E27FC236}">
                <a16:creationId xmlns:a16="http://schemas.microsoft.com/office/drawing/2014/main" id="{7544517B-CF89-4D24-A66C-0301688715CA}"/>
              </a:ext>
            </a:extLst>
          </p:cNvPr>
          <p:cNvPicPr>
            <a:picLocks noGrp="1" noChangeAspect="1"/>
          </p:cNvPicPr>
          <p:nvPr>
            <p:ph idx="1"/>
          </p:nvPr>
        </p:nvPicPr>
        <p:blipFill>
          <a:blip r:embed="rId2"/>
          <a:stretch>
            <a:fillRect/>
          </a:stretch>
        </p:blipFill>
        <p:spPr>
          <a:xfrm>
            <a:off x="195943" y="125435"/>
            <a:ext cx="8481332" cy="5304156"/>
          </a:xfrm>
          <a:prstGeom prst="rect">
            <a:avLst/>
          </a:prstGeom>
        </p:spPr>
      </p:pic>
      <p:pic>
        <p:nvPicPr>
          <p:cNvPr id="5" name="Εικόνα 4">
            <a:extLst>
              <a:ext uri="{FF2B5EF4-FFF2-40B4-BE49-F238E27FC236}">
                <a16:creationId xmlns:a16="http://schemas.microsoft.com/office/drawing/2014/main" id="{AB0CE966-CC48-4D3F-A754-35BE6ECF61BB}"/>
              </a:ext>
            </a:extLst>
          </p:cNvPr>
          <p:cNvPicPr>
            <a:picLocks noChangeAspect="1"/>
          </p:cNvPicPr>
          <p:nvPr/>
        </p:nvPicPr>
        <p:blipFill>
          <a:blip r:embed="rId3"/>
          <a:stretch>
            <a:fillRect/>
          </a:stretch>
        </p:blipFill>
        <p:spPr>
          <a:xfrm>
            <a:off x="8049986" y="3930771"/>
            <a:ext cx="3946071" cy="2829258"/>
          </a:xfrm>
          <a:prstGeom prst="rect">
            <a:avLst/>
          </a:prstGeom>
        </p:spPr>
      </p:pic>
    </p:spTree>
    <p:extLst>
      <p:ext uri="{BB962C8B-B14F-4D97-AF65-F5344CB8AC3E}">
        <p14:creationId xmlns:p14="http://schemas.microsoft.com/office/powerpoint/2010/main" val="3235051205"/>
      </p:ext>
    </p:extLst>
  </p:cSld>
  <p:clrMapOvr>
    <a:masterClrMapping/>
  </p:clrMapOvr>
</p:sld>
</file>

<file path=ppt/theme/theme1.xml><?xml version="1.0" encoding="utf-8"?>
<a:theme xmlns:a="http://schemas.openxmlformats.org/drawingml/2006/main" name="Θέμα του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85</TotalTime>
  <Words>557</Words>
  <Application>Microsoft Office PowerPoint</Application>
  <PresentationFormat>Ευρεία οθόνη</PresentationFormat>
  <Paragraphs>34</Paragraphs>
  <Slides>18</Slides>
  <Notes>0</Notes>
  <HiddenSlides>0</HiddenSlides>
  <MMClips>0</MMClips>
  <ScaleCrop>false</ScaleCrop>
  <HeadingPairs>
    <vt:vector size="6" baseType="variant">
      <vt:variant>
        <vt:lpstr>Γραμματοσειρές που χρησιμοποιούνται</vt:lpstr>
      </vt:variant>
      <vt:variant>
        <vt:i4>4</vt:i4>
      </vt:variant>
      <vt:variant>
        <vt:lpstr>Θέμα</vt:lpstr>
      </vt:variant>
      <vt:variant>
        <vt:i4>1</vt:i4>
      </vt:variant>
      <vt:variant>
        <vt:lpstr>Τίτλοι διαφανειών</vt:lpstr>
      </vt:variant>
      <vt:variant>
        <vt:i4>18</vt:i4>
      </vt:variant>
    </vt:vector>
  </HeadingPairs>
  <TitlesOfParts>
    <vt:vector size="23" baseType="lpstr">
      <vt:lpstr>Arial</vt:lpstr>
      <vt:lpstr>Calibri</vt:lpstr>
      <vt:lpstr>Calibri Light</vt:lpstr>
      <vt:lpstr>Candara</vt:lpstr>
      <vt:lpstr>Θέμα του Office</vt:lpstr>
      <vt:lpstr>Τάε κβον ντο </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Τάε κβον ντο</dc:title>
  <dc:creator>User</dc:creator>
  <cp:lastModifiedBy>User</cp:lastModifiedBy>
  <cp:revision>10</cp:revision>
  <dcterms:created xsi:type="dcterms:W3CDTF">2020-12-12T09:15:31Z</dcterms:created>
  <dcterms:modified xsi:type="dcterms:W3CDTF">2020-12-12T10:40:47Z</dcterms:modified>
</cp:coreProperties>
</file>